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-2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7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Tm="7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Tm="7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Tm="7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7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Tm="7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 advTm="7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Tm="7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Tm="7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Tm="7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160EA64-D806-43AC-9DF2-F8C432F32B4C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Tm="7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Tm="7000">
    <p:fade/>
  </p:transition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A8B178-E6BA-458C-911F-22AB7593C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42602"/>
            <a:ext cx="8991600" cy="1645920"/>
          </a:xfrm>
        </p:spPr>
        <p:txBody>
          <a:bodyPr>
            <a:normAutofit fontScale="90000"/>
          </a:bodyPr>
          <a:lstStyle/>
          <a:p>
            <a:r>
              <a:rPr lang="sr-Latn-RS" dirty="0"/>
              <a:t/>
            </a:r>
            <a:br>
              <a:rPr lang="sr-Latn-RS" dirty="0"/>
            </a:br>
            <a:r>
              <a:rPr lang="sr-Latn-RS" dirty="0"/>
              <a:t>Fizičko vaspitanje</a:t>
            </a:r>
            <a:br>
              <a:rPr lang="sr-Latn-RS" dirty="0"/>
            </a:br>
            <a:r>
              <a:rPr lang="sr-Latn-RS" dirty="0"/>
              <a:t>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5BAF785-578E-408F-B32F-BC7C7CB351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417" y="2256870"/>
            <a:ext cx="6801612" cy="1239894"/>
          </a:xfrm>
        </p:spPr>
        <p:txBody>
          <a:bodyPr>
            <a:normAutofit/>
          </a:bodyPr>
          <a:lstStyle/>
          <a:p>
            <a:r>
              <a:rPr lang="sr-Latn-RS" sz="2800" dirty="0"/>
              <a:t>Izborni predmet za školsku 2020/21.god.:</a:t>
            </a:r>
            <a:endParaRPr 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2432F06C-812D-4033-92EF-1FF70AE21794}"/>
              </a:ext>
            </a:extLst>
          </p:cNvPr>
          <p:cNvSpPr txBox="1">
            <a:spLocks/>
          </p:cNvSpPr>
          <p:nvPr/>
        </p:nvSpPr>
        <p:spPr>
          <a:xfrm>
            <a:off x="1789043" y="2918405"/>
            <a:ext cx="5029200" cy="1645920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404040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r-Latn-RS" dirty="0"/>
              <a:t>   odbojka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5C1A91-034F-4F4B-A584-6A193EB15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898" y="3167180"/>
            <a:ext cx="821635" cy="116221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5F13C6FA-B11B-44AD-B945-36A5D8858DDF}"/>
              </a:ext>
            </a:extLst>
          </p:cNvPr>
          <p:cNvSpPr txBox="1">
            <a:spLocks/>
          </p:cNvSpPr>
          <p:nvPr/>
        </p:nvSpPr>
        <p:spPr>
          <a:xfrm>
            <a:off x="1789043" y="4544190"/>
            <a:ext cx="5029200" cy="1645920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404040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r-Latn-RS" dirty="0"/>
              <a:t>   FUdbal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D869AC9-23BC-4A3F-A0E3-F75922FF6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480" y="4813100"/>
            <a:ext cx="920053" cy="9212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119B634-8A23-41C3-BFCC-946C96484975}"/>
              </a:ext>
            </a:extLst>
          </p:cNvPr>
          <p:cNvSpPr txBox="1"/>
          <p:nvPr/>
        </p:nvSpPr>
        <p:spPr>
          <a:xfrm>
            <a:off x="7991061" y="6190110"/>
            <a:ext cx="420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/>
              <a:t>Realizuje aktiv fizičkog vaspitanja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7817B68-E991-4982-8B3E-B8B28BEA917C}"/>
              </a:ext>
            </a:extLst>
          </p:cNvPr>
          <p:cNvSpPr txBox="1"/>
          <p:nvPr/>
        </p:nvSpPr>
        <p:spPr>
          <a:xfrm>
            <a:off x="8343705" y="4636468"/>
            <a:ext cx="30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Prezentacija počinje klikom na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56AA96E-5D80-4426-9EA4-1AA3F9093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8117" y="5273702"/>
            <a:ext cx="670803" cy="70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70136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10E3CB-B0E2-48F6-A9CD-3AAF22B52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608" y="804672"/>
            <a:ext cx="4486656" cy="1141497"/>
          </a:xfrm>
        </p:spPr>
        <p:txBody>
          <a:bodyPr/>
          <a:lstStyle/>
          <a:p>
            <a:r>
              <a:rPr lang="sr-Latn-RS" dirty="0"/>
              <a:t>Kratak opis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498C877C-7AAF-407E-9B82-C2302279AA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0608" y="2524688"/>
            <a:ext cx="4486656" cy="4333312"/>
          </a:xfrm>
        </p:spPr>
        <p:txBody>
          <a:bodyPr>
            <a:normAutofit/>
          </a:bodyPr>
          <a:lstStyle/>
          <a:p>
            <a:r>
              <a:rPr lang="sr-Latn-RS" sz="2000" dirty="0"/>
              <a:t>Predmet fizičko vaspitanje kroz izbornu nastavu dvije predložene sportske igre </a:t>
            </a:r>
            <a:r>
              <a:rPr lang="sr-Latn-RS" sz="2000" b="1" u="sng" dirty="0"/>
              <a:t>ODBOJKA/FUDBAL </a:t>
            </a:r>
            <a:r>
              <a:rPr lang="sr-Latn-RS" sz="2000" dirty="0"/>
              <a:t>omogućava učenicima da putem interaktivne nastave, podsticanjem samostalnog vježbanja, vježbanja u parovima i nadasve kroz igru razviju vještine i znanje o </a:t>
            </a:r>
            <a:r>
              <a:rPr lang="sr-Latn-RS" sz="2000" b="1" u="sng" dirty="0"/>
              <a:t>FUDBALSKOJ/ODBOJKAŠKOJ </a:t>
            </a:r>
            <a:r>
              <a:rPr lang="sr-Latn-RS" sz="2000" dirty="0"/>
              <a:t>igri.</a:t>
            </a:r>
            <a:endParaRPr lang="sr-Latn-RS" sz="2000" b="1" u="sng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03692DD-49F5-4C01-875A-6FA8CB648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882" y="804672"/>
            <a:ext cx="3304562" cy="21253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AFBBF9B-3C95-4925-B09B-AF87ED243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151" y="3621706"/>
            <a:ext cx="3343293" cy="219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40136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7C6AE1D-D787-49E7-947C-1141CA86E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0" y="1233316"/>
            <a:ext cx="4486656" cy="1141497"/>
          </a:xfrm>
        </p:spPr>
        <p:txBody>
          <a:bodyPr/>
          <a:lstStyle/>
          <a:p>
            <a:r>
              <a:rPr lang="sr-Latn-RS" dirty="0"/>
              <a:t>Plan Rada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38058178-B7C8-4CC6-80B3-26BC89E59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6054" y="2374813"/>
            <a:ext cx="3794760" cy="219403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sr-Latn-R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000" dirty="0"/>
              <a:t>Učenje osnova tehnike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000" dirty="0"/>
              <a:t>Učenje pravila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000" dirty="0"/>
              <a:t>Primjena naučenih pravila i tehnike u igri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11D4A07-B648-47C7-807F-152F99701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261" y="518189"/>
            <a:ext cx="4572000" cy="2571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50611CF-69AB-480C-87CB-154F0B750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261" y="3429000"/>
            <a:ext cx="457200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66031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40DF76-F77C-474F-93C9-8DF5AC62A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1223410"/>
            <a:ext cx="4486656" cy="1141497"/>
          </a:xfrm>
        </p:spPr>
        <p:txBody>
          <a:bodyPr/>
          <a:lstStyle/>
          <a:p>
            <a:r>
              <a:rPr lang="sr-Latn-RS" dirty="0"/>
              <a:t>Ishodi vježbanja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181356DC-A175-44AA-885C-3BCFE7573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4579" y="358100"/>
            <a:ext cx="3761853" cy="30709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50B5509-6B4F-4D0D-9106-B1867EE57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2823465"/>
            <a:ext cx="3794760" cy="2811125"/>
          </a:xfrm>
        </p:spPr>
        <p:txBody>
          <a:bodyPr>
            <a:noAutofit/>
          </a:bodyPr>
          <a:lstStyle/>
          <a:p>
            <a:r>
              <a:rPr lang="sr-Latn-RS" sz="2000" dirty="0" smtClean="0"/>
              <a:t>Doživi </a:t>
            </a:r>
            <a:r>
              <a:rPr lang="sr-Latn-RS" sz="2000" dirty="0"/>
              <a:t>pozitivne karakteristike fizičke i sportske aktivnosti, njihove pozitivne uticaje na zdravlje, druženje i dobro raspoloženje</a:t>
            </a:r>
          </a:p>
          <a:p>
            <a:r>
              <a:rPr lang="sr-Latn-RS" sz="2000" dirty="0"/>
              <a:t>Ovladati osnovama tehnike i primijeniti osnovnu tehniku u igri</a:t>
            </a:r>
          </a:p>
          <a:p>
            <a:r>
              <a:rPr lang="sr-Latn-RS" sz="2000" dirty="0"/>
              <a:t>Stvaranje navike za redovnim vježbanjem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00F1E99-EEC0-4A3E-9603-740A8FA47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505" y="3928150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31549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226166-2D43-4995-99AA-3CCD8D361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1289672"/>
            <a:ext cx="4486656" cy="1141497"/>
          </a:xfrm>
        </p:spPr>
        <p:txBody>
          <a:bodyPr/>
          <a:lstStyle/>
          <a:p>
            <a:r>
              <a:rPr lang="sr-Latn-RS" dirty="0"/>
              <a:t>Oblici vježbanja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9E23067-2998-4835-A30B-B4B6ABF8DF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9551" y="3162258"/>
            <a:ext cx="3794760" cy="2194036"/>
          </a:xfrm>
        </p:spPr>
        <p:txBody>
          <a:bodyPr>
            <a:normAutofit/>
          </a:bodyPr>
          <a:lstStyle/>
          <a:p>
            <a:r>
              <a:rPr lang="sr-Latn-RS" sz="2000" dirty="0"/>
              <a:t>U nastavi se kombinuju različiti oblici rada (rad u parovima, </a:t>
            </a:r>
            <a:r>
              <a:rPr lang="sr-Latn-RS" sz="2000" dirty="0" smtClean="0"/>
              <a:t> </a:t>
            </a:r>
            <a:r>
              <a:rPr lang="sr-Latn-RS" sz="2000" dirty="0"/>
              <a:t>grupni rad, frontalni rad i rad u malim homogenim grupama) u kojima dominira metoda rada praktičnog vježbanja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BBCABD3-7AE4-464D-94B3-0A31AB140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380" y="574545"/>
            <a:ext cx="4572000" cy="257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0A449F6-29B8-4D05-B573-7CD09A32A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380" y="3711706"/>
            <a:ext cx="457200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49063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65</TotalTime>
  <Words>138</Words>
  <Application>Microsoft Office PowerPoint</Application>
  <PresentationFormat>Custom</PresentationFormat>
  <Paragraphs>19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Parcel</vt:lpstr>
      <vt:lpstr> Fizičko vaspitanje  </vt:lpstr>
      <vt:lpstr>Kratak opis</vt:lpstr>
      <vt:lpstr>Plan Rada</vt:lpstr>
      <vt:lpstr>Ishodi vježbanja</vt:lpstr>
      <vt:lpstr>Oblici vježbanja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Fizičko vaspitanje</dc:title>
  <dc:creator>Z</dc:creator>
  <cp:lastModifiedBy>Z</cp:lastModifiedBy>
  <cp:revision>8</cp:revision>
  <dcterms:created xsi:type="dcterms:W3CDTF">2020-05-13T14:59:14Z</dcterms:created>
  <dcterms:modified xsi:type="dcterms:W3CDTF">2020-05-13T16:08:14Z</dcterms:modified>
</cp:coreProperties>
</file>