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8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kuba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7732" y="5928217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lang="sr-Latn-ME" dirty="0"/>
              <a:t>Radila :</a:t>
            </a:r>
          </a:p>
          <a:p>
            <a:r>
              <a:rPr lang="sr-Latn-ME" dirty="0"/>
              <a:t>Ivona matković</a:t>
            </a:r>
          </a:p>
        </p:txBody>
      </p:sp>
    </p:spTree>
    <p:extLst>
      <p:ext uri="{BB962C8B-B14F-4D97-AF65-F5344CB8AC3E}">
        <p14:creationId xmlns:p14="http://schemas.microsoft.com/office/powerpoint/2010/main" val="264686498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672" y="0"/>
            <a:ext cx="10573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Muškarci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žene</a:t>
            </a:r>
            <a:r>
              <a:rPr lang="en-US" sz="4800" dirty="0"/>
              <a:t> </a:t>
            </a:r>
            <a:r>
              <a:rPr lang="en-US" sz="4800" dirty="0" err="1"/>
              <a:t>između</a:t>
            </a:r>
            <a:r>
              <a:rPr lang="en-US" sz="4800" dirty="0"/>
              <a:t> 17 </a:t>
            </a:r>
            <a:r>
              <a:rPr lang="en-US" sz="4800" dirty="0" err="1"/>
              <a:t>i</a:t>
            </a:r>
            <a:r>
              <a:rPr lang="en-US" sz="4800" dirty="0"/>
              <a:t> 28 </a:t>
            </a:r>
            <a:r>
              <a:rPr lang="en-US" sz="4800" dirty="0" err="1"/>
              <a:t>godina</a:t>
            </a:r>
            <a:r>
              <a:rPr lang="en-US" sz="4800" dirty="0"/>
              <a:t> </a:t>
            </a:r>
            <a:r>
              <a:rPr lang="en-US" sz="4800" dirty="0" err="1"/>
              <a:t>starosti</a:t>
            </a:r>
            <a:r>
              <a:rPr lang="en-US" sz="4800" dirty="0"/>
              <a:t> </a:t>
            </a:r>
            <a:r>
              <a:rPr lang="en-US" sz="4800" dirty="0" err="1"/>
              <a:t>moraju</a:t>
            </a:r>
            <a:r>
              <a:rPr lang="en-US" sz="4800" dirty="0"/>
              <a:t> </a:t>
            </a:r>
            <a:r>
              <a:rPr lang="en-US" sz="4800" dirty="0" err="1"/>
              <a:t>odslužiti</a:t>
            </a:r>
            <a:r>
              <a:rPr lang="en-US" sz="4800" dirty="0"/>
              <a:t> </a:t>
            </a:r>
            <a:r>
              <a:rPr lang="en-US" sz="4800" dirty="0" err="1"/>
              <a:t>dvije</a:t>
            </a:r>
            <a:r>
              <a:rPr lang="en-US" sz="4800" dirty="0"/>
              <a:t> </a:t>
            </a:r>
            <a:r>
              <a:rPr lang="en-US" sz="4800" dirty="0" err="1"/>
              <a:t>godine</a:t>
            </a:r>
            <a:r>
              <a:rPr lang="en-US" sz="4800" dirty="0"/>
              <a:t> u </a:t>
            </a:r>
            <a:r>
              <a:rPr lang="en-US" sz="4800" dirty="0" err="1"/>
              <a:t>vojsci</a:t>
            </a:r>
            <a:r>
              <a:rPr lang="sr-Latn-ME" sz="4800" dirty="0"/>
              <a:t> .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489" y="2633542"/>
            <a:ext cx="6387920" cy="40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7913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7100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kraj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2792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671" y="98474"/>
            <a:ext cx="10832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333333"/>
                </a:solidFill>
                <a:latin typeface="Roboto"/>
              </a:rPr>
              <a:t>Rijetka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sr-Latn-ME" sz="5400" dirty="0">
                <a:solidFill>
                  <a:srgbClr val="333333"/>
                </a:solidFill>
                <a:latin typeface="Roboto"/>
              </a:rPr>
              <a:t>praistoriska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riba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manjuari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može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se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naći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samo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na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Kubi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.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1" y="2196800"/>
            <a:ext cx="6548214" cy="43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8791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949" y="264242"/>
            <a:ext cx="10476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Roboto"/>
              </a:rPr>
              <a:t>Na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Kubi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 ne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postoje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otrovne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vrste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biljaka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i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Roboto"/>
              </a:rPr>
              <a:t>životinja</a:t>
            </a:r>
            <a:r>
              <a:rPr lang="en-US" sz="4000" dirty="0">
                <a:solidFill>
                  <a:srgbClr val="333333"/>
                </a:solidFill>
                <a:latin typeface="Roboto"/>
              </a:rPr>
              <a:t>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18" y="2224028"/>
            <a:ext cx="8086993" cy="401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8765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502" y="0"/>
            <a:ext cx="112174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333333"/>
                </a:solidFill>
                <a:latin typeface="Roboto"/>
              </a:rPr>
              <a:t>Oko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2%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kubanske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obradive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površine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otpada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na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proizvodnju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ka</a:t>
            </a:r>
            <a:r>
              <a:rPr lang="sr-Latn-ME" sz="5400" dirty="0">
                <a:solidFill>
                  <a:srgbClr val="333333"/>
                </a:solidFill>
                <a:latin typeface="Roboto"/>
              </a:rPr>
              <a:t>f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e, a u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toj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gospodarskoj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grani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radi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265 </a:t>
            </a:r>
            <a:r>
              <a:rPr lang="sr-Latn-ME" sz="5400" dirty="0">
                <a:solidFill>
                  <a:srgbClr val="333333"/>
                </a:solidFill>
                <a:latin typeface="Roboto"/>
              </a:rPr>
              <a:t>hiljada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5400" dirty="0" err="1">
                <a:solidFill>
                  <a:srgbClr val="333333"/>
                </a:solidFill>
                <a:latin typeface="Roboto"/>
              </a:rPr>
              <a:t>radnika</a:t>
            </a:r>
            <a:r>
              <a:rPr lang="en-US" sz="5400" dirty="0">
                <a:solidFill>
                  <a:srgbClr val="333333"/>
                </a:solidFill>
                <a:latin typeface="Roboto"/>
              </a:rPr>
              <a:t>.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60" y="3353637"/>
            <a:ext cx="5061398" cy="33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6012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713" y="103031"/>
            <a:ext cx="111531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333333"/>
                </a:solidFill>
                <a:latin typeface="Roboto"/>
              </a:rPr>
              <a:t>Većinu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radne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snage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zapošljava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i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kontro</a:t>
            </a:r>
            <a:r>
              <a:rPr lang="sr-Latn-ME" sz="4400" dirty="0">
                <a:solidFill>
                  <a:srgbClr val="333333"/>
                </a:solidFill>
                <a:latin typeface="Roboto"/>
              </a:rPr>
              <a:t>liše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400" dirty="0" err="1">
                <a:solidFill>
                  <a:srgbClr val="333333"/>
                </a:solidFill>
                <a:latin typeface="Roboto"/>
              </a:rPr>
              <a:t>država</a:t>
            </a:r>
            <a:r>
              <a:rPr lang="en-US" sz="4400" dirty="0">
                <a:solidFill>
                  <a:srgbClr val="333333"/>
                </a:solidFill>
                <a:latin typeface="Roboto"/>
              </a:rPr>
              <a:t>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" t="35363" r="342" b="7400"/>
          <a:stretch/>
        </p:blipFill>
        <p:spPr>
          <a:xfrm>
            <a:off x="2987897" y="1898995"/>
            <a:ext cx="5988677" cy="45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2035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0152"/>
            <a:ext cx="1127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333333"/>
                </a:solidFill>
                <a:latin typeface="Roboto"/>
              </a:rPr>
              <a:t>Kuba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ima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dvije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valute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: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Kubanski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konvertibilni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dolar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poznat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kao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CUC,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koji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koriste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turisti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te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kubanski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peso,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poznat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kao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Roboto"/>
              </a:rPr>
              <a:t>Moneda</a:t>
            </a:r>
            <a:r>
              <a:rPr lang="en-US" sz="4800" dirty="0">
                <a:solidFill>
                  <a:srgbClr val="333333"/>
                </a:solidFill>
                <a:latin typeface="Roboto"/>
              </a:rPr>
              <a:t> Nacional (MN).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697" y="3137140"/>
            <a:ext cx="6249272" cy="35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3745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247" y="0"/>
            <a:ext cx="115137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Roboto"/>
              </a:rPr>
              <a:t>U </a:t>
            </a:r>
            <a:r>
              <a:rPr lang="en-US" sz="6000" dirty="0" err="1">
                <a:latin typeface="Roboto"/>
              </a:rPr>
              <a:t>prosjeku</a:t>
            </a:r>
            <a:r>
              <a:rPr lang="en-US" sz="6000" dirty="0">
                <a:latin typeface="Roboto"/>
              </a:rPr>
              <a:t> </a:t>
            </a:r>
            <a:r>
              <a:rPr lang="en-US" sz="6000" dirty="0" err="1">
                <a:latin typeface="Roboto"/>
              </a:rPr>
              <a:t>Kubu</a:t>
            </a:r>
            <a:r>
              <a:rPr lang="en-US" sz="6000" dirty="0">
                <a:latin typeface="Roboto"/>
              </a:rPr>
              <a:t> </a:t>
            </a:r>
            <a:r>
              <a:rPr lang="en-US" sz="6000" dirty="0" err="1">
                <a:latin typeface="Roboto"/>
              </a:rPr>
              <a:t>godišnje</a:t>
            </a:r>
            <a:r>
              <a:rPr lang="en-US" sz="6000" dirty="0">
                <a:latin typeface="Roboto"/>
              </a:rPr>
              <a:t> </a:t>
            </a:r>
            <a:r>
              <a:rPr lang="en-US" sz="6000" dirty="0" err="1">
                <a:latin typeface="Roboto"/>
              </a:rPr>
              <a:t>legalno</a:t>
            </a:r>
            <a:r>
              <a:rPr lang="en-US" sz="6000" dirty="0">
                <a:latin typeface="Roboto"/>
              </a:rPr>
              <a:t> </a:t>
            </a:r>
            <a:r>
              <a:rPr lang="en-US" sz="6000" dirty="0" err="1">
                <a:latin typeface="Roboto"/>
              </a:rPr>
              <a:t>posjeti</a:t>
            </a:r>
            <a:r>
              <a:rPr lang="en-US" sz="6000" dirty="0">
                <a:latin typeface="Roboto"/>
              </a:rPr>
              <a:t> 150.000 </a:t>
            </a:r>
            <a:r>
              <a:rPr lang="en-US" sz="6000" dirty="0" err="1">
                <a:latin typeface="Roboto"/>
              </a:rPr>
              <a:t>turista</a:t>
            </a:r>
            <a:r>
              <a:rPr lang="en-US" sz="6000" dirty="0">
                <a:latin typeface="Roboto"/>
              </a:rPr>
              <a:t> </a:t>
            </a:r>
            <a:r>
              <a:rPr lang="en-US" sz="6000" dirty="0" err="1">
                <a:latin typeface="Roboto"/>
              </a:rPr>
              <a:t>iz</a:t>
            </a:r>
            <a:r>
              <a:rPr lang="en-US" sz="6000" dirty="0">
                <a:latin typeface="Roboto"/>
              </a:rPr>
              <a:t> </a:t>
            </a:r>
            <a:r>
              <a:rPr lang="en-US" sz="6000" dirty="0" err="1">
                <a:latin typeface="Roboto"/>
              </a:rPr>
              <a:t>Amerike</a:t>
            </a:r>
            <a:r>
              <a:rPr lang="en-US" sz="6000" dirty="0">
                <a:latin typeface="Roboto"/>
              </a:rPr>
              <a:t>, a </a:t>
            </a:r>
            <a:r>
              <a:rPr lang="en-US" sz="6000" dirty="0" err="1">
                <a:latin typeface="Roboto"/>
              </a:rPr>
              <a:t>nelegalno</a:t>
            </a:r>
            <a:r>
              <a:rPr lang="en-US" sz="6000" dirty="0">
                <a:latin typeface="Roboto"/>
              </a:rPr>
              <a:t> </a:t>
            </a:r>
            <a:r>
              <a:rPr lang="en-US" sz="6000" dirty="0" err="1">
                <a:latin typeface="Roboto"/>
              </a:rPr>
              <a:t>oko</a:t>
            </a:r>
            <a:r>
              <a:rPr lang="en-US" sz="6000" dirty="0">
                <a:latin typeface="Roboto"/>
              </a:rPr>
              <a:t> 50.000.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60" y="3602255"/>
            <a:ext cx="10799543" cy="32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288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4886" y="-132522"/>
            <a:ext cx="11251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/>
              <a:t>Sve</a:t>
            </a:r>
            <a:r>
              <a:rPr lang="en-US" sz="4800" dirty="0"/>
              <a:t> do 2011. </a:t>
            </a:r>
            <a:r>
              <a:rPr lang="en-US" sz="4800" dirty="0" err="1"/>
              <a:t>godine</a:t>
            </a:r>
            <a:r>
              <a:rPr lang="en-US" sz="4800" dirty="0"/>
              <a:t> </a:t>
            </a:r>
            <a:r>
              <a:rPr lang="en-US" sz="4800" dirty="0" err="1"/>
              <a:t>uvoz</a:t>
            </a:r>
            <a:r>
              <a:rPr lang="en-US" sz="4800" dirty="0"/>
              <a:t> </a:t>
            </a:r>
            <a:r>
              <a:rPr lang="en-US" sz="4800" dirty="0" err="1"/>
              <a:t>stranih</a:t>
            </a:r>
            <a:r>
              <a:rPr lang="en-US" sz="4800" dirty="0"/>
              <a:t> </a:t>
            </a:r>
            <a:r>
              <a:rPr lang="en-US" sz="4800" dirty="0" err="1"/>
              <a:t>automobila</a:t>
            </a:r>
            <a:r>
              <a:rPr lang="en-US" sz="4800" dirty="0"/>
              <a:t> bio je </a:t>
            </a:r>
            <a:r>
              <a:rPr lang="en-US" sz="4800" dirty="0" err="1"/>
              <a:t>zabranjen</a:t>
            </a:r>
            <a:r>
              <a:rPr lang="en-US" sz="4800" dirty="0"/>
              <a:t>, </a:t>
            </a:r>
            <a:r>
              <a:rPr lang="en-US" sz="4800" dirty="0" err="1"/>
              <a:t>stoga</a:t>
            </a:r>
            <a:r>
              <a:rPr lang="en-US" sz="4800" dirty="0"/>
              <a:t> </a:t>
            </a:r>
            <a:r>
              <a:rPr lang="en-US" sz="4800" dirty="0" err="1"/>
              <a:t>su</a:t>
            </a:r>
            <a:r>
              <a:rPr lang="en-US" sz="4800" dirty="0"/>
              <a:t> se </a:t>
            </a:r>
            <a:r>
              <a:rPr lang="en-US" sz="4800" dirty="0" err="1"/>
              <a:t>Kubanci</a:t>
            </a:r>
            <a:r>
              <a:rPr lang="en-US" sz="4800" dirty="0"/>
              <a:t> </a:t>
            </a:r>
            <a:r>
              <a:rPr lang="en-US" sz="4800" dirty="0" err="1"/>
              <a:t>oslonili</a:t>
            </a:r>
            <a:r>
              <a:rPr lang="en-US" sz="4800" dirty="0"/>
              <a:t>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održavanje</a:t>
            </a:r>
            <a:r>
              <a:rPr lang="en-US" sz="4800" dirty="0"/>
              <a:t> </a:t>
            </a:r>
            <a:r>
              <a:rPr lang="en-US" sz="4800" dirty="0" err="1"/>
              <a:t>starih</a:t>
            </a:r>
            <a:r>
              <a:rPr lang="en-US" sz="4800" dirty="0"/>
              <a:t> </a:t>
            </a:r>
            <a:r>
              <a:rPr lang="en-US" sz="4800" dirty="0" err="1"/>
              <a:t>automobila</a:t>
            </a:r>
            <a:r>
              <a:rPr lang="en-US" sz="4800" dirty="0"/>
              <a:t> </a:t>
            </a:r>
            <a:r>
              <a:rPr lang="en-US" sz="4800" dirty="0" err="1"/>
              <a:t>po</a:t>
            </a:r>
            <a:r>
              <a:rPr lang="en-US" sz="4800" dirty="0"/>
              <a:t> </a:t>
            </a:r>
            <a:r>
              <a:rPr lang="en-US" sz="4800" dirty="0" err="1"/>
              <a:t>kojima</a:t>
            </a:r>
            <a:r>
              <a:rPr lang="en-US" sz="4800" dirty="0"/>
              <a:t> je </a:t>
            </a:r>
            <a:r>
              <a:rPr lang="en-US" sz="4800" dirty="0" err="1"/>
              <a:t>zemlja</a:t>
            </a:r>
            <a:r>
              <a:rPr lang="en-US" sz="4800" dirty="0"/>
              <a:t> </a:t>
            </a:r>
            <a:r>
              <a:rPr lang="en-US" sz="4800" dirty="0" err="1"/>
              <a:t>danas</a:t>
            </a:r>
            <a:r>
              <a:rPr lang="en-US" sz="4800" dirty="0"/>
              <a:t> </a:t>
            </a:r>
            <a:r>
              <a:rPr lang="en-US" sz="4800" dirty="0" err="1"/>
              <a:t>prepoznatljiva</a:t>
            </a:r>
            <a:r>
              <a:rPr lang="en-US" sz="4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83" y="2809461"/>
            <a:ext cx="7665381" cy="40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1008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3890" y="290966"/>
            <a:ext cx="7304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dirty="0"/>
              <a:t>Glasanje na Kubi je obvezno.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407" y="1590675"/>
            <a:ext cx="78867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6203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152</Words>
  <Application>Microsoft Office PowerPoint</Application>
  <PresentationFormat>Custom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Badge</vt:lpstr>
      <vt:lpstr>kuba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kraj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kuba</dc:title>
  <dc:creator>Matkovic</dc:creator>
  <cp:lastModifiedBy>Korisnik</cp:lastModifiedBy>
  <cp:revision>25</cp:revision>
  <dcterms:created xsi:type="dcterms:W3CDTF">2020-01-08T18:43:22Z</dcterms:created>
  <dcterms:modified xsi:type="dcterms:W3CDTF">2020-04-22T08:56:40Z</dcterms:modified>
</cp:coreProperties>
</file>