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923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606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092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413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293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8982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43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7407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8585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3149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843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FB96-34B5-4500-B644-3E3B782FE5C6}" type="datetimeFigureOut">
              <a:rPr lang="sr-Latn-ME" smtClean="0"/>
              <a:t>1.4.2020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2CC5F-D228-48B1-A257-BA784240DF8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80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19458"/>
            <a:ext cx="8208912" cy="584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73580" algn="ctr">
              <a:spcBef>
                <a:spcPts val="17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AE9638"/>
                </a:solidFill>
                <a:effectLst/>
                <a:latin typeface="Trebuchet MS"/>
                <a:ea typeface="Trebuchet MS"/>
                <a:cs typeface="Trebuchet MS"/>
              </a:rPr>
              <a:t>OSOBINE DRVETA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53213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Dobar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,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plemenit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tehnički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materijal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53213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Suvo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drvo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je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dobar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izolator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53213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Velike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čvrstoće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Font typeface="Arial" pitchFamily="34" charset="0"/>
              <a:buChar char="•"/>
            </a:pP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53213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Osetljivo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na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vlagu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Font typeface="Arial" pitchFamily="34" charset="0"/>
              <a:buChar char="•"/>
            </a:pP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53213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Zapaljivo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 je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21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3600" dirty="0"/>
              <a:t>Papir je u Evropi počeo da se pravi tek u 12. vijeku.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683" y="184482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dirty="0"/>
              <a:t>Glavna sirovina za dobijanje papira je celuloza, koja se dobija hemijskim, mehaničkim ili kombinovanom preradom drveta, tekstilnih otpadaka i sl.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33531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800" dirty="0">
                <a:solidFill>
                  <a:srgbClr val="FF0000"/>
                </a:solidFill>
              </a:rPr>
              <a:t>https://youtu.be/xn25Eb_TZzs</a:t>
            </a:r>
          </a:p>
        </p:txBody>
      </p:sp>
    </p:spTree>
    <p:extLst>
      <p:ext uri="{BB962C8B-B14F-4D97-AF65-F5344CB8AC3E}">
        <p14:creationId xmlns:p14="http://schemas.microsoft.com/office/powerpoint/2010/main" val="155691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696744" cy="53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mtClean="0"/>
              <a:t>Papir se može reciklirati</a:t>
            </a:r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1797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9013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800" dirty="0"/>
              <a:t>TEKSTIL, KOŽA I PLASTIKA   </a:t>
            </a:r>
          </a:p>
          <a:p>
            <a:pPr algn="ctr"/>
            <a:endParaRPr lang="sr-Latn-ME" sz="2800" dirty="0"/>
          </a:p>
          <a:p>
            <a:pPr algn="ctr"/>
            <a:r>
              <a:rPr lang="sr-Latn-ME" sz="2800" dirty="0"/>
              <a:t> TEKSTIL</a:t>
            </a:r>
          </a:p>
          <a:p>
            <a:pPr algn="ctr"/>
            <a:endParaRPr lang="sr-Latn-ME" sz="2800" dirty="0"/>
          </a:p>
          <a:p>
            <a:r>
              <a:rPr lang="sr-Latn-ME" sz="2800" dirty="0"/>
              <a:t>Tekstil je materijal od koga se pravi odeća, oblaže nameštaj i sl. Osnovna sirovina za dobijanje tekstila su vlakna. Ona mogu biti prirodna i sintetička. Od njih se dobijaju prediva i tkanine</a:t>
            </a:r>
            <a:r>
              <a:rPr lang="sr-Latn-ME" sz="2800" dirty="0" smtClean="0"/>
              <a:t>. Prirodna vlakna se dobijaju od </a:t>
            </a:r>
            <a:r>
              <a:rPr lang="sr-Latn-ME" sz="2800" b="1" dirty="0" smtClean="0"/>
              <a:t>biljaka</a:t>
            </a:r>
            <a:r>
              <a:rPr lang="sr-Latn-ME" sz="2800" dirty="0" smtClean="0"/>
              <a:t> i </a:t>
            </a:r>
            <a:r>
              <a:rPr lang="sr-Latn-ME" sz="2800" b="1" dirty="0" smtClean="0"/>
              <a:t>životinja.</a:t>
            </a:r>
            <a:endParaRPr lang="sr-Latn-ME" sz="2800" b="1" dirty="0"/>
          </a:p>
        </p:txBody>
      </p:sp>
      <p:sp>
        <p:nvSpPr>
          <p:cNvPr id="3" name="AutoShape 2" descr="data:image/jpeg;base64,/9j/4AAQSkZJRgABAQAAAQABAAD/2wCEAAkGBhISEBUUExQVFRUVGBUVFxUWGBQYGBUYGBQYFBQVGBgXGyYfFxkjGRcVHy8gIycpLCwsFR4xNTAqNSYrLCkBCQoKDgwOGg8PGiwkHBwsKSwqLCwpLCwsLCwsLCwsLCksLCwsLC0sLCwsLCwsLCwsLCwsLCwsLCwsLCwsLCwsKf/AABEIALcBEwMBIgACEQEDEQH/xAAcAAABBQEBAQAAAAAAAAAAAAAEAAIDBQYHAQj/xABNEAABAgMEBQULCQYFBAMAAAABAhEAAyEEEjFBBVFhcYEGIlSRsQcTFzJzk6HB0tPwGCNCUnKSstHhFCQlYrPxCDM0gqIVRFPCFjVj/8QAGwEAAgMBAQEAAAAAAAAAAAAAAAMBAgQFBgf/xAAtEQACAgEDAgUCBgMAAAAAAAAAAQIRAxIhMQRRBRMyQXEioRSCkbHB4VJigf/aAAwDAQACEQMRAD8A5PyY5OG2LWkLCLiQpym8/OCWxGuNEO5aekDzZ9qB+5h/nTvJj+omOigwmcmnsNjFNGDHcrPSB5s+3Ho7lJ6QPNn243oj0GKeZItoRgT3KT0hPmz7UIdyk9JT5s+1G+vQgqDzJBoRhPBMekp82faj0dyU9JHmz7cbsTBDhNidbDQjBeCQ9JHmz7ce+CM9JHmz7cb4TY975BrYaEYDwRnpI82fbjzwSHpI80fbjoN6FeidbI0I594JT0kebPtx54JT0kebPtx0Erht+DWw0owHglPSR5s+3HvglPSR5s+3G9M1tUNTOKiyQVHYCYNcg0owngjPSU+bPtx74Iz0lPmz7cdElaPnK+iBvI9UTjQy81pG4H9IstZV6Ec18ER6UnzavaheCI9JT5s+3HTjoYgPf9HpxiJVgOSn4U9BifrIuBzXwRnpKfNn248PclPSU+bPtR0VUhQ1QwuMYq3JF0os534Jj0lPmz7UeeCg9JT5s+1HQyY8g1MnTE554KT0kebPtQvBUekjzZ9qOhVjysGphoRz7wVHpA82faheCo9IHmz7cdBjx9sGphoRz/wVHpA82faheCk9IHmz7UdCEJoNTDRE554KldIHmz7ULwVq6QPNn2o6FDTEamGhHPT3LT0gebPtQJpTueGTJmTe/BVxN5rhD1AZ71MY6UqKflV/op/kz2iBTdg4KjjsKFCh4g2fcyPz07yY/GmOhhcc47nCmmzfJj8YjemdGefI+HAX3wQu/b6aoisFjXPUyaDNWrXGosVhlS+akOTi+JI1/lEKIOVFJZ7DMmYBhrVT9YPk8nD9NZ3AN6TF0k4ZdUTrAT4xZ4tSRTU2U/8A0aUKVJ2qPZEa9GS2wbbU+uDbdpaTJTemMPtFIMU6eVkqalSpBvmWHUk4ga3xIeIewJssghBopKSNbD00pEUzRSKlJUNlG364fJWCQzc8BVCCwa8CRtiaWkEcWOLDU2rOALKWfZZiA5DjWKjjqgU2gRqJdTFDyl0YEp77LDB+cBh9occYKLKRXrtUDqthJYVJoBFdOtUWmgZHNvnxlUG79YlIG6LGwaJBYzS5+qHbW51xdSkAAXQA+Wraw4QBKmjEU19lPRBMsttY4YVp+vXDVsJbbLGUoE0L7d8PnEpTsdmAzyrAkmZdDYvwBy+P0h0y1UKlc7MgOQGyAG8b2i9lBiphTevlLB3YKcDiK9ZgIWlKgSnAsw2ivXFDpHl/LlqYBeeKWb7wru7I9sqjNmomykUUASEAJSUkeOQSybrGuzOKtkpF4VFzuq+XHLOGqQ274wh0mURgAQSo8Etjxpx2Q+ZJIxxajcDdp8UiSQdVlfxcdUCnaItJcrnVZhQ78R6oh0rZWF9th/8AUwuURsZezAOELhDYQhY0c8e/GMNEeiJAcIUegQiIgBhjww6GmAkjVFRyq/0U/wAme0RbKio5Uj9yn+TPaIhcg+Dj0KFCjSZTVcgFNNm/YH4xG6ssszJiUDM12AVJfKkYDkQppkz7A/GI3uj7WJaSrAqUEk6ks5HW3VCJ+ofH0mys0xKUBCQwrXW3YMGHrMTIm84qAceKDk7Nww9MV9itIIANKXb2Rcc0ne1DwguQsocNQtzhUDeMRviGytFjJWBgNyt42RX6ZlzlqQZKgbpdV41cPUwXKVu/XXEkpIJgIM3bOSptA+eRMSMygyVPuUp+yLDRXJGzypKpUqWZQmNfWohc2ZdNLymZIBwAA3ZxpJFAwBiUJrRk7cT6BSGailUByNFJASlKQAGahckBnL1LCJpdgYYuz7tj6zsEHy7Odb+j0f3iRKPj4wiAKkaPIx2447zA2krK8koV9IEdcaNUsAemKDTs9kkj9P1MQBxu0zyHGYJHUWjT6PtHzMs5FKd+DRkNMradMH8xjQ2Ccf2eWTkkcKUrllFBj4NDLmsRTGtG5z7cH2Z+iDZU1JrryOvLGoOwxnpFsYM/N3BQfURl6IspNqGWujEkHjlDkxTLlHU5zGOynrizlJAqw4VY/GuKSTNIxBGpnI6zgeuD7PazmSMyFMOJBA9EXRRlh3hCgDMSlQNaoSRtxBY7YlRZQzJAAD0AYcRnEcifexO480g8IMQutbtG37KOW9EWIA5ljzpsxHqcxDMsDPTVj18Bur2xcITjSmpvTDrgoWLjrA4+KN1YCSoGjgA7GhelKtTjqGTvAOnJN2Sp8WBbVzgANuB6o0U6WzqNNvHr+N5jIcotIhRuDOu9j+kVfBaPJTIEB27TUuSWJvK+onEbzgnt2QzT9vMiQ6fGUQhOxwSVcAOsiMYlT78eLgxiyZNOyO/0HQxz/Xk47dzRTeUM1XisgbBePEn8hA50jONe+rO5TdkV8ua1Xi30NoWZalhEu6CylFSjdSlIxUqlG2a4yuUpM9RDpulwwcnFJLltfyCTdJTkhxNmfeV+cOl8o7QljfvbFAH0gP6YsNL8nrLK5p0lIvCt1KVKD6rwVGat1nVLZQUmZLLC/LJUlJqWwBDtmKtDdM48mD8T0Gd6YaX+Wv3SNNZeV6TSai7/ADJqOo19Ji5lTkzE3kKChrHZsMc+Sk/GrAwXYLSuUq8gscxkdh1wLK1yIz+E4574tn9v6NouKjlT/op/kz2iDrJbBNReFDgRqMAcqP8ART/JntEaIu6Z53JjljbjJU0cfhQoUajCaHkcfnJn2R+IRspK+buWPSCIxfJE/OL+yPxCNfZTRW5J6lD84y5PUacfpL3RluuUqx4+g4jZGgsNrBqlQ3OX2s9eEZWztgfj41xZSEb26yN4zhakTJGoRPBx+PziykTMHU+qojLyJ6jgpKthoR+XGLCz2xQoQoDrTuwPZDExbRo5UoGr9Zb1mCpQTsb4yiilzw1SocJbHYCW7IJl26W/jzC27fQJJcRYoXiZgwqeFPyhJtGpu3sipnaUlSw6uaNa1ID7gVEq4PAFr5eSEA97SuYNY5ideJDnqi8YyfCKSlGPLNFNVg9TkP0jM6eUSlSiWAegwinm90Gf9GVJQD9tRG83hXhFVP5ST5hIVdDjIN1XuqHLDMT58DDcpFNOJ1/2i+0bOBkSzWiRhjgKxDa7BJm+OgknO8cf9pETJkISgJAUBgGL9ROPXFXgkX/ERGd8FAC4rQ7MWG/KJpFsJwLnUCHf7KqngTEc2xuMRuUGyr6oHTKOYFC3ON3Z42PW+6I0OPKLa1Lhl7ZtMLRQ0cvzkgceaWfCLmzaaQea9M2JRe6jWMzo61MQgTCkksE3mP3CTLmcGOyLGXIQV3VISVPggKlTFB//ABlkqx+rFkVNZK0iMKlshUiuBHeyRXsg5GkGAFRqBSpA/wCQAJjK2achIUl5ktvoqAILZMkgD7oMW9gtC2Cgvmv9AESziGdSADXN1eiskF8i2OSWGVG5x1Uy3PE37Qoh6ClQHVwN1gOuKVOkpctN6ZOQh6kqWABSqfHZ6E0ivtPL6xAD59SiPqS5vGrNjtMGxNN8Fxpi1gIN5QwZhi1MM9vVxwn7XetKR9a96Aa9noh+keWFnn1SteFXSUvliKJDDMjGKXQbqt4oLpvAAZc0t6ctucVlJVsOhF8s87oFou94R9tfYkf+0ZdEzUcIP5d2q9blpylpRL4gXlf8lGKFM1owzjbPS9Fl8rHFMuZcx/zgyxWxctd5CiDUZVBoQQaEEFiDFJItMHypwPxX9YztUd/HljkVPdMKt1iTNN4lQJ1ENtYEUgqy6MlokrlpC3mXXWtQJF1V5kJCEpS5CXJvFhlEMo8eHpg6zt+kS8s+4R8M6NyU1jSa7WvsnRDL0OkZk7zjx1fllC/YGixQmJbkU5N6hGPsC6MJStslA+io9fXDuU5/c5/kz2iJpCefwMDcpj+5z/JntEacHH/Tx/jiiuo2/wAV/JyWFChR0DzJp+QtlSubMvPRANCR9MDKNkNHS03rt4Okjxidue6MdyDU02b9gfjEbVKq9fZCp0MjZJIMWFnVhThgeGXAxWSfj41wfLIIjKaGWclQJyJ2BldRgkrOS3BxC3T6YrkKLYdb47DiDsB4RLNtZQgqWoJSnH6WzBwdQhi3FMPnLSgFUxASE1KnChsxZ/XFbaOUhUQJIuAfTNVHcgkhFdbndFBP0iqap8Eg81LlknXtO3YYUhZZ01JALqajmgfj/wAjx34sKW8jBkzN7RLJaiVOslRNCSbylVZqn9MKa3EhvFLbHrWh/Ua4DlkBSWIKWvEHMs7NmMA2AetYS5mZ5hUpEoEEgALUlF935iueTrZ6Zxp2RkpydL3FaJ6EElSikj6SiU8A+TnGrtgKONNmpHjBQBAY81hqvvVL5DGsbPSkyRY5TJCQQC61M5bEknDMltZjnekOUSzMN2Yp3IZJVrYhhjUim2OY/EE39MLR28fhDcbnNJ/H9oLmrSEljVx4woXwqQPy1x7KnFQFWJILKqGYuMa7CNUTWiwEqF9JQoykGYgOkJmFTA6k0KTcAABvCmAJXZC7AAFjh9FlgAvmWCNtN0dGEtaUu5yckPLk4t8MHlF9jvSmIow+Go+Zh11JQ5BIOLjUDkcMxrgxci66QEsHAyYuwxarXhqpEYRTFrwSPqhwCrPUyfQGi9CrK9dlUxomYhWvxk7H68bw2CJZMxkhHfCEj6CiCgZDmrdA43dggldmJTzWSWupvYOecgFjsFRkVMzxVSdKWdTXwZah9a9Mlqy8YVB+6BtjNOOlmvHPUi9l6TmSrt5UtYqAlaSAlncBZK0itGAGyGaZ5Ud4UJcqWmXNLLKwXuBQoeaoXiaMkgCrnIQHYkByZKgAXCimeCDwllJNHoTmXjJJtBWorN351Sq6nJS2yhB3NCpOh8Fb3LafOXNWVzlqWSk85a1E6lFz4u4UDbm0PJTkOLZJNpmzRIs1QFqAvqKTdJS5ZKXo5xIwzjJptIIUFEhwcMtWPCmTCLrk7pv90FgtClS0oUTKmpAVdqxCkEgqSccQRuxV8miTdbBeldG6HQ6E2q0rIPjfNFNcQ3eg42Xoz2lNDGQhM6Svv0gqCL6XSpCyCUpmIJN0kCigSCzY82L+T3Lp89XMtdmKTmRPB+7cx/3Rdcp+TsjRmil2VM3v1qtK5KyCGpLmJWSEObqKMCS5KsdU0LUmc77ym0Op1FRdlYqVtVr1euKufZ1IUUqDH0EHAjWDGqs1nvISSKinNDApF26T/M+ebxHp+xhdnK2N5DKfEkEhMxzqvH0bYVJHSwZGmkzNoTBckn+4gaUnjBkpB3xlkek6eIbImHOLGzrPx/aK2Sngfj4wg+S2ZHZ2wlnYwllKmH4aJnMDy/io/OJxEI0smsckqKmyYV4wLyosyhY55Lf5Z7RFtoZHNWdoHUP1gflej9xtHkz2pjo4ILQmfP8AxjK31k12pfZHE4UKFGk4pp+Qv+ZM+wPxiNipTRkeQCXmzfsD8YjY2iXCZjocElng2Wvr9B3/AB1QFZapGyC0Cnx6PyjONCRO1+n1GKvlHaqIRr552s4GzF+oRYo2dTD0hozfKGYe/jYlIGOde1+uG4fUhGb0kctfNIrlqqwHq7YnTPZIBw51RqJN1W0PeB1EPAstbE6lVDlsBlVtldcSSyxFQDt8V9u1qv8Aygx00zmsJvqIu0N0A1zrmMjwJo9axMh1XkqCS9FJVqw7KVI4wOKqYgPqJY7SHZ060lwYnQScBWuIJD7DgMGxyi6KMJIe9328ujIMxKlFD0dKnCxzWBD5QXZrHLSpKkJQg5+Nerm6iVcOaKdYtnWpJonGnjEjCoocqYbYNlTGYKN0Yu/W75RVYoJ2krLSzZHHS5OvkJQwBugEZNg9RWrEAevfEiUBIcAlR52XB2DFjXgd8RlqMWwwDUc0OX9oIlsDUVpRqcXx+NUNM9kMyWCBgWLUYkukjDWysTrOuvkyyOXaruABR9/XxaChLIDt4xZTuScaV3mlM6VMMmu7FiQ7AVDNrpgCammOJgoLBUWUhWOFa6moocS9NUZC0KUmcsJJJSs0SgrIBLs14Xsc3xjdmXdSMyXrrVUthUAXiTt2NHOdMKSbQt3FaEBQODYhJChvbfCc3FmjA92PnaTAlzHlkm4qqlJl3SQQCEyil6sWII3xnZMzt6i2zGLK32pXem76FpoLpVzx/tvGlDURUIPx2RkkbolvZrQXBB1GjULku2buQR6MGLvUOfYxL0agajjEPFQiYoGpD7f1EFSV7Hc4hxwo+yFj0y3lX01RMmI13FrS41MCxz64KdRLkkmhKlOVE1FSXwc5xWyrrnI9b8SD8cYs5CTUOAQ3NqSdZGWGsRDGx3DZElRDhLCgo5AJDpcnPEiu2I9MsLPNDGiCK0qSBji7tRsoSQ4Y5nZU4kPiTsw4R7pqaFWaaz1SKnN1JDtlqGwcIox2NXJfJjpKYLkp4fHxrgeUIOlJ+DWMkj12BbBElJ2EfHxlFhJbdsxfrgWSn0ZjL1jrg+SnjvDb8MYUzq4lsESkUidobLhysIENbLrQcl5L61K9DD1GBOWUv9wtHkj+JMXmhLP+7I2hR61GK7lvKbR9p8kr8SY7GJVjXwfNPEJ6uqyP/Z/Z0cBhQoUSYTYdzdDzZv2B+MRt7VZ4yHcsQ86d5Mf1Ex0SfZ3iHGyU6M5Zp1xTHA56j+UWDfGMQW+wwBKta5dMRqPqMZZRo0J2XBVu6w/XnFFygT86kv4yGfcf1Twizl6VQcSUnb+YpFfp9QKUKSXIJqDuLFjR4MTqaKZVcGVaZVK0wodeZ1YZZboISo4M42bDqele3J4GQVAOA4LuNu2mIyIrEyFAuUqZ6Ec0MwbDAnLKOlGRzpIJlLF4muBDFi2YxHopEspbAAUxwYEUasQy6Eb8GTTcKjqbGCUqZWrM4Pqpe1w1MS0FInZYEtW64PUKV2Z8YLS1GcF/qgcBzab9sBICcSCAcg7DqUaHflBCEMGqMCzprQHU+Qz1xdFGWQmVYPTOpJ3m7tzOUTycaOwzUM65u53UgC5gSGfb6zjw17oJQrWxDUDlgd5NODRJQLlKcCrtUk1LHFqsIIKEjE0AHjFnd3v19HCBETQGuHE/RBxOLKepxqH30MEywfGLC7g5IZQ2uxVUkkeLk5qJIB7ZMZJZ3a6ASzAkO4LMokNwbXHNOUTJnUvFx9EjXShzjotuPNPAtrYvwDvTGh1iOdcs0/OA1zFdyfyMLzegf0/rKW1TXYc7/d/eGytXV8ZxCVPE6Ejd6owM6KCJSq4kZZ4euCUIIqa1xBJNauDriKWkNiKfGXbBKEMXD0q2bNt+NkUGomlAs9ddMnoS9QOMWtnAxUSRjzThvJxqRqwLCAJKDS8AAXZSnrk6VUDO+x01MWdnUX+sUspxdYY4BIoHc0G+IY2ITZ5VGqWdwKACmQwP5VbCGcoE/u696H33kgBuBMFS1C6M8RXWattwGpmOpxDpqWDZ5mFCmu0KGHqwikuDTh9a+TLSRxEHyEwHIEHyRGJnssK2DJMvP4+OMHSpe31/nAckQdK3ws6cFsToHx8CHKwhIENnGhiwcs3uiZDWaUP/AM0elL+uKnl3K/htq8kfxJjTWSzFMqWk4pQgHeEgGKLl/L/hlr8ifxpjtxVRXwfK88tWWUu7f7nzZChQooLN33Jj8/P8kn+omOmraOY9yj/On+TT/UTHS1mLLgggnSgYqLXo4ZRaTVQBaJkLnReNlLPshEBz5TD4zBBEWs1cBWyid5A64RFVJUMlvFlaktg5zowoMscRrFdmqQ2hJNSH/wByDj/KHfe42CGGWAcaE+NXI56jhWHBYYJNRkSKcHoD/L1ao1owsISqgZRL4BQccCNmyH2c6jL1M1eNPzMDolhJxAGJI5vA84A/7mghWDKQrCjqKRuDJKTwMNixbRYSUqGCRXEgM+0Gr54a4IlzlMK3CM70tJwxdZwbZFfJlgAUuB6lysPUPzWeCJIvAXSdXOSsFqN4wrXbDUKaD5UwFmALuCb8ss2RIBHUIllzCRSYTUVF66w1AAAHCt7qMBp52K0rw5pulq61YZ4FjuiwRJoCTKU2QKQE4khzVXH0xdC2EyUKUyipRTdAdZU75hIDNSnAbSZrxFSA7C8zqIBZkOKvuIFGA51IlTMDeSwHOUGYE81kl6qqznXwiZM0AUFWogJLA/WIOLO9deRqJKAs6USHOOQ1EjJsgmj44nfheV8q8oNVvzHrjf2lKQlmdgcS4rjhrIHYM4wnKyVzSXdiQTm4qolqYkDhEZPSxmHaaMcE1guQNjvSBZQgyUmnxqjnM6qCESzt+PW0FoS4Dg6ga1q7VybIEdsCykltbfGcGS1DBtzmlAdW+KDEE2dJD125DPqBrswi3sstRrvIOAoHJF5gcIrpCRRqHCjUOwY64Os1mOKq3XemA20169YiGNQfJD80OA71bPHJuOTRFpxQ/Z1AagTucNiMb3YdUTWaZeIalBU+KAA4ZqqNaVDUj222Uqlrliper4k3klR9EUZpwtKab4tGTkpg6VL+MIIToRY+iYnlaJm5JJ4RjlGXY9jgz4pcSX6ilIO2DJIOz44xJZtCzjQS19R9cXlh5HWleISga1K9SXiqxyb4Ns+rwY4/VNfqinaLvkxyeVPmJWoNJQXJP0yC4QNYfE5CmJjR6M5CykMZqjNP1Wuo4h3VxLbI0yZQAAAAAoAKADIAZCNmLpndyPO9f45HS4dPy/ft8A6pcZruhy/4VbPIn8aY1tyM13R0fwm2eRP40x0G9jx58tQoRhQok3Pcp/z5/kx/UTHSzHNu5OPn5/kx/UTHSymLIgEnCK20pi1mCArRKhUkXRUqTAukU/NKLOzHqIiwmoaBbUl0KGsGE8MY90U42Fv1zzB3NgTWHqQqg24FLpUOBfVkex4JS2cf3YOQWOLfnBUtYDCgBpgRuZuyNiMDFLWRVIU2tJJHAhyPjCJZa/tDbeUkHY8twc6HqEJqApUHwzCtpBZ32f3h0s853D7QymzwI+MYYijJZScVNLY0diMMTf27soNlyhdJLkUCQCFqOb84YnYYElqYvdY63HaK5emDJE18kuwookngClz1wxMUwtOogmjEd7lZjWFU3jVDkFgGlkgEMAgkVGDlTP1ClIbZwrxrl04EBSDTiUt20gmzzUoZV1QFWUUpOO3nYnDXDBbCkoNFLA/lG1mBN5SnbB6AO1HrKiYSHyGJAGTtsxwTgSXwpEAWCXUCaUdSU1oACwckVZIoK50gwFLFwkEVIqsgljU5qLfAixQGtvil35rGlCa80J3uK6yGfLG8qrN82MHzAwcuphsDKG4JjZW2bUHBIL1qcSl22MGGJO1NcxyjluhRNGo200fglLemIktmWxv6kc9kpg+QgOP0pvf47YZaJF2dMTgy5g6lERNKSWpt4b/zjmM66JZb6hxdxq3fpBclIcOS1HAbZgTQYaoHlJb9D2Vr15wXLUaUOpxTZsH94qNQTJlA12tjXeGKevsizkyE3gzKCXyUE7DU3ttKwDKlECuQxOI1YvkBq7HPs6anXQF8g5NBmSxMVGoMQSzpLF2KhRvhsH1Vi65L2ILtaZZ+qug2JJr6PTFJKmDOhbcwqd+LjhGx7nGjyZ0ycQwSm4NV5TG6DmyRX7Y1xMVuTJ1Fl/8A/F06hE0rk4gZReNCaNFIyrJIAlaLQnKCUyQInuwrsFBqbIrsK7El2E0SVsiuxme6UP4RbfIn8aY1TRmO6aP4RbfIn8aYGVPlOFChRQsb7uRJefP8kP6iY6eZcc17jSXtFo8kn+qmOrLlRdcFW9ypmS4FmJi2mSIFm2eKNEplPaJEV0wMYvpkmK+2WR6iFSiMTMparNz2q4wIx103aofKmEj1UI3pPqPVBdukPXMQKGZ86soDVrGY3P6ofB2jLkVMkS9MCNbEHd4vbBKS4rQaiMdY5zQIg5kAfzJvF66gabi0PlNgCMcAetwU9phqFMNlKTXnKFNbhtZALgbHgqUoM11DHFz3sbKqLZnMQFLUHoCa4O49DjjSCZTl6NSjglnxDqKgOAOyGoUwqWgOGTepRlC64woMa7uMGybIUqvKS6jQAFN1IavOeg9J2iArKk5IIwBSSWOsuQCc64iCUySWZLBOZSAkfWxAAHa2Gu4thkpF1N4m7dwJuAkA/RCiboy9UETJ2BUGS90JTeKlqIdT0FHxUdQJaAUy0hT0BxvszOKXVYJocQR6amyZPOJAKR9Zd0kjEAACgB+jQVzNIlFGeTpZc1BUK1wlioBbWwOBeg2qiq0lo0zAQzgel+EaSxaPVMZCRRPjY4sBeWcVKLAscd1Bef8ARAAwEVm9qG4o27OM8o9Bq/aJxxebNPXMUYp1SFJFQ+3VHcdJ8l0rUotiSesxnbZyG1CMUoHRjOjmiBQ8Kio6oIlpLY9RwjYTOQBOscI9k9zmaTRY4g+n41QvSxynEzctVADqJYXXxxffwrFnJAehfezswYM36Rq7F3L5hPOnMDiyH7VCNTozud2WWxUkzCPrnm/cSwPF8YjQ2X82KMNye0BPtagEJuoBN6cRR9784jAJGzKsdZ0do1EiUmXLDJTrxJNSonMk1gmVKCQAAABQAAAAagBhD2hkYpCpzchoRHt2HNCiwsbdhXYdEIt0vvhl303wzpevOBUN9EqLDIQEjymPGiSB59vlIWiWuYhK5j97QpSQpbVN1JLqbZAQPaMx3Tv/AKe2+RP40xpbPapcxN5C0rTSqSFCqQoVGtKkncoHOM53Tx/B7b5I/jTAB8nwoUKKljpPcRS9otPkU/1Ux15UmOT9whL2m0+RT/WRHZzJi64FvkqVWeIV2aLk2eGGyxNEWZ+ZY4Cn2ExqVWSIl2CI0ltRgrfo16ihilm2UpLimvbtoDXhHS5+iHyistPJ7ZFFGnaBtSVMwgWp/FAOFU48Ulm3tjlDghw5ABoxABbrHYaRpp3J05PA6uTp1V1ufzhql3Eyx9inRLvkH5tZpRi/UpTgYZwSgLT9BtibwbaaMPjGLBXJ1atbamB7YfI5LzH8UtsBAPC9DFNCnBg8tNagihqpVex8u3fDpdmSas7bR1gNQndhGgsnIhSvGYOxokOGGvGL+w8iZQ8YXvtEkdWEW8xIp5UmY+yOotLQVHAkXlHCpBBLbgRGn0TySUTemlsGSKHDWMMSOOEaqy6OQgMlIG4AQUExR5ewyOBe4JZ7ClCWSAB8dZ2xMLPEwEOAhdmhRRALOIX7KNUTpFIc0RZNAv7CnUIkTZkjKJmhNEWTQ0IEOuxRcrbXORKSJV4XiQtaXdIDc0EEXVFyQXS9wpCkqUkjPWuzWy4AiXaDZ2XOVLVMmonq73KloTLCpNZapkxalhAI/wAom7UpME0b6FGNTprSV+SpUjmFE9SkIlTHmXVAyxz1jvCyhNAsu8zxXdKTrNpS3qs6phkoCyVJly7k1KlFRlJkqUlanQhKlTb5UASlAUyXIgJNLGb03o21T7ZL73MXKkykJUpQXNTfWqa5AQghM0hEpuebqe/PdW5EUkmzaQkKVN+fnALtAQhRmLe9MlSEzZssEFV752cEJZKUpAFy8SCbHym0jMmmSJEtK0y7OVFSVEIXNKCpSwiaShIR3/mKYvLTzjeoASr5L28KkmXbFc1JXNC5k1SVTynEJZ1SXYCW6QGchRMNsHJO2oC1ftCRMUrvjlc+YCq9Z6TSpitIRJWlhdHzygAkFhNZbbpA2qWFIuy1icV/NzVIvJmd7QXKx3lNyUlYGf7QeaouQNpvS1vE4BNmVMFmHfDcRNCZ03vASClbn5q/OUbgClfMFyCySAWuhtB2mVaVzJtoVNlhHe5aSuYSaoN9aSyAqiqgE/OKqE3UoE0pyPmzZi5onNNUtahzl3EpRJmy7IkIAxQtaZhJfnBRGMT6J0pbpxCVSkyiJctSlLlTghS1KSVXSVggBF8XGKrw5xSGCqU2yaubPmyU22S4CVS1ptapiparRLEy0S0TU96QpEu/cRLdTLJI5t2AA9fJe2JpKtAShKFpSnvk5IF6dRgkMm7Z2lgm+xCSkIIJVBy3sa5XJ60S5izMWmzgLWStV5V5JUXWSoh3a8SWZ4ZL0faEi8E2sS0i12iXJM6epbd6lypEhar5JWtffZwSSShwKVES8u7EZPJ+0S1KUtSLOApalKUVqvJvKJUSS6nNYAPlmFChRBJouRvLWbo2ZMXKRLWZiQgiZfYAKCnFxSauI1fh6tvR7L1T/ewoUTZFC8PVt6PZeqf72F4e7b0ey9U/3sKFBbCkLw9W3o9l6p/vY88PNs6PZeqf72FCgthSPPDxbOj2Xqn+9jw93a19HsvVP97ChQWwpDT3cbV0ay9U/wB7DfDdaujWXqn+9hQoLCkOT3cbUP8AtbL1T/exKnu92wYWaydU/wB7HsKIsKRIP8QluH/b2Xqn+9h3yh7f0ey9U/3sKFE2FIXyiLf0ey9U/wB7C+URb+j2Xqn+9j2FBYUL5RFv6PZeqf72EP8AETb+j2Xqne9j2FEBQh/iKt/R7L1TvewvlFW/o9l6p3vYUKAKF8oq39HsvVO97C+UVb+j2Xqne9hQoCaF8ou3/wDgsvVO97C+UVb+j2X7s73sKFAAvlFW/o9l+7O97C+UXb+j2Xqne9hQoAF8ou39HsvVO97DUf4hrcHazWQXi5ZM0OWActMqWAD7BChQAO+UXb+j2Xqne9hfKLt/R7L92d72FCgAXyi7f0ey9U73sL5Rdv6PZfuzvewoUAC+UVb+j2X7s73sV/KDu4Wy12WbZ5kmzpRNTcUUibeAcGjzCMtUKFABzmFChQAf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32462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7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72056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800" dirty="0"/>
              <a:t>KOŽA</a:t>
            </a:r>
          </a:p>
          <a:p>
            <a:endParaRPr lang="sr-Latn-M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ME" sz="2800" dirty="0"/>
              <a:t>Kožu su ljudi koristili od davnina. Koža može biti </a:t>
            </a:r>
            <a:r>
              <a:rPr lang="sr-Latn-ME" sz="2800" b="1" dirty="0"/>
              <a:t>prirodnog</a:t>
            </a:r>
            <a:r>
              <a:rPr lang="sr-Latn-ME" sz="2800" dirty="0"/>
              <a:t> i </a:t>
            </a:r>
            <a:r>
              <a:rPr lang="sr-Latn-ME" sz="2800" b="1" dirty="0" smtClean="0"/>
              <a:t>vještačkog</a:t>
            </a:r>
            <a:r>
              <a:rPr lang="sr-Latn-ME" sz="2800" dirty="0" smtClean="0"/>
              <a:t> porijekla</a:t>
            </a:r>
            <a:r>
              <a:rPr lang="sr-Latn-ME" sz="2800" dirty="0"/>
              <a:t>.</a:t>
            </a:r>
          </a:p>
          <a:p>
            <a:endParaRPr lang="sr-Latn-ME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ME" sz="2800" dirty="0"/>
              <a:t>Prirodna koža dobija se od životinjske kože tehnološkim postupkom koji se naziva štavljenje kože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006" y="4293096"/>
            <a:ext cx="7184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ME" sz="2800" dirty="0" smtClean="0"/>
              <a:t>Vještačka </a:t>
            </a:r>
            <a:r>
              <a:rPr lang="sr-Latn-ME" sz="2800" dirty="0"/>
              <a:t>koža (eko-koža, skaj) se dobija  iz plastičnih materijala i tekstila. Eko-koža je i na dodir gotovo jednaka pravoj koži.</a:t>
            </a:r>
          </a:p>
        </p:txBody>
      </p:sp>
    </p:spTree>
    <p:extLst>
      <p:ext uri="{BB962C8B-B14F-4D97-AF65-F5344CB8AC3E}">
        <p14:creationId xmlns:p14="http://schemas.microsoft.com/office/powerpoint/2010/main" val="312402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4345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PLASTIKA</a:t>
            </a:r>
          </a:p>
          <a:p>
            <a:endParaRPr lang="vi-VN" sz="2800" dirty="0"/>
          </a:p>
          <a:p>
            <a:r>
              <a:rPr lang="vi-VN" sz="2800" dirty="0"/>
              <a:t>Plastični materijali su materijali veštačkog porekla i dobijaju se hemijskom preradom sirovina kao što su: ugalj, nafta, smola, so, krečnjak,  celuloza.</a:t>
            </a:r>
          </a:p>
          <a:p>
            <a:endParaRPr lang="vi-VN" sz="2800" dirty="0"/>
          </a:p>
          <a:p>
            <a:r>
              <a:rPr lang="vi-VN" sz="2800" dirty="0"/>
              <a:t>U zavisnosti od temperature na kojoj se obrađuju, plastični materijali se dele na:</a:t>
            </a:r>
          </a:p>
          <a:p>
            <a:endParaRPr lang="vi-VN" sz="2800" dirty="0"/>
          </a:p>
          <a:p>
            <a:r>
              <a:rPr lang="vi-VN" sz="2800" dirty="0"/>
              <a:t>    </a:t>
            </a:r>
            <a:r>
              <a:rPr lang="vi-VN" sz="2800" b="1" dirty="0"/>
              <a:t>termoplastične</a:t>
            </a:r>
            <a:r>
              <a:rPr lang="vi-VN" sz="2800" dirty="0"/>
              <a:t> - na povišenoj temperaturi im se i naknadno može menjati oblik</a:t>
            </a:r>
          </a:p>
          <a:p>
            <a:endParaRPr lang="vi-VN" sz="2800" dirty="0"/>
          </a:p>
          <a:p>
            <a:r>
              <a:rPr lang="vi-VN" sz="2800" dirty="0"/>
              <a:t>    </a:t>
            </a:r>
            <a:r>
              <a:rPr lang="vi-VN" sz="2800" b="1" dirty="0"/>
              <a:t>termostabilne</a:t>
            </a:r>
            <a:r>
              <a:rPr lang="vi-VN" sz="2800" dirty="0"/>
              <a:t> - kada se jednom oblikuju naknadnim zagrevanjem nije moguće oblikovanje</a:t>
            </a:r>
          </a:p>
        </p:txBody>
      </p:sp>
    </p:spTree>
    <p:extLst>
      <p:ext uri="{BB962C8B-B14F-4D97-AF65-F5344CB8AC3E}">
        <p14:creationId xmlns:p14="http://schemas.microsoft.com/office/powerpoint/2010/main" val="123091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94" y="764704"/>
            <a:ext cx="7128792" cy="537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>
              <a:lnSpc>
                <a:spcPts val="27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U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strugarama</a:t>
            </a: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 se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mehaničkom</a:t>
            </a:r>
            <a:r>
              <a:rPr lang="sr-Latn-ME" sz="2000" dirty="0">
                <a:latin typeface="Times New Roman"/>
                <a:ea typeface="Trebuchet MS"/>
              </a:rPr>
              <a:t> </a:t>
            </a:r>
            <a:r>
              <a:rPr lang="sr-Latn-ME" sz="2000" dirty="0" smtClean="0">
                <a:latin typeface="Times New Roman"/>
                <a:ea typeface="Trebuchet MS"/>
              </a:rPr>
              <a:t>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obradom</a:t>
            </a: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dobijaju</a:t>
            </a: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 </a:t>
            </a:r>
            <a:endParaRPr lang="sr-Latn-ME" sz="2000" dirty="0" smtClean="0">
              <a:effectLst/>
              <a:latin typeface="Trebuchet MS"/>
              <a:ea typeface="Trebuchet MS"/>
              <a:cs typeface="Trebuchet MS"/>
            </a:endParaRPr>
          </a:p>
          <a:p>
            <a:pPr marL="187325" marR="2419350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400" b="1" i="1" u="sng" dirty="0" err="1" smtClean="0"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9CAF84"/>
                  </a:solidFill>
                </a:uFill>
                <a:latin typeface="Times New Roman" pitchFamily="18" charset="0"/>
                <a:ea typeface="Trebuchet MS"/>
                <a:cs typeface="Times New Roman" pitchFamily="18" charset="0"/>
              </a:rPr>
              <a:t>poluproizvodi</a:t>
            </a:r>
            <a:r>
              <a:rPr lang="sr-Latn-ME" sz="2400" b="1" i="1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9CAF84"/>
                  </a:solidFill>
                </a:uFill>
                <a:latin typeface="Times New Roman" pitchFamily="18" charset="0"/>
                <a:ea typeface="Trebuchet MS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9CAF84"/>
                  </a:solidFill>
                </a:uFill>
                <a:latin typeface="Times New Roman" pitchFamily="18" charset="0"/>
                <a:ea typeface="Trebuchet MS"/>
                <a:cs typeface="Times New Roman" pitchFamily="18" charset="0"/>
              </a:rPr>
              <a:t>od</a:t>
            </a:r>
            <a:r>
              <a:rPr lang="sr-Latn-ME" sz="2400" b="1" i="1" u="sng" dirty="0" smtClean="0"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9CAF84"/>
                  </a:solidFill>
                </a:uFill>
                <a:latin typeface="Times New Roman" pitchFamily="18" charset="0"/>
                <a:ea typeface="Trebuchet MS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accent3">
                    <a:lumMod val="50000"/>
                  </a:schemeClr>
                </a:solidFill>
                <a:effectLst/>
                <a:uFill>
                  <a:solidFill>
                    <a:srgbClr val="9CAF84"/>
                  </a:solidFill>
                </a:uFill>
                <a:latin typeface="Times New Roman" pitchFamily="18" charset="0"/>
                <a:ea typeface="Trebuchet MS"/>
                <a:cs typeface="Times New Roman" pitchFamily="18" charset="0"/>
              </a:rPr>
              <a:t>drveta</a:t>
            </a:r>
            <a:r>
              <a:rPr lang="en-US" sz="2000" b="1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rebuchet MS"/>
                <a:cs typeface="Times New Roman" pitchFamily="18" charset="0"/>
              </a:rPr>
              <a:t>: </a:t>
            </a:r>
            <a:endParaRPr lang="sr-Latn-ME" sz="2000" b="1" i="1" dirty="0" smtClean="0">
              <a:solidFill>
                <a:srgbClr val="000000"/>
              </a:solidFill>
              <a:effectLst/>
              <a:latin typeface="Times New Roman" pitchFamily="18" charset="0"/>
              <a:ea typeface="Trebuchet MS"/>
              <a:cs typeface="Times New Roman" pitchFamily="18" charset="0"/>
            </a:endParaRPr>
          </a:p>
          <a:p>
            <a:pPr marL="187325" marR="2419350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rPr>
              <a:t>GREDE,DASKE,LETVE-(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rPr>
              <a:t>rezana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rPr>
              <a:t>građa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rPr>
              <a:t>)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 marL="187325">
              <a:spcAft>
                <a:spcPts val="0"/>
              </a:spcAft>
            </a:pP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U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fabrikama</a:t>
            </a: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 se </a:t>
            </a:r>
            <a:r>
              <a:rPr lang="en-US" sz="2000" dirty="0" err="1" smtClean="0">
                <a:effectLst/>
                <a:latin typeface="Trebuchet MS"/>
                <a:ea typeface="Trebuchet MS"/>
                <a:cs typeface="Trebuchet MS"/>
              </a:rPr>
              <a:t>prave</a:t>
            </a:r>
            <a:r>
              <a:rPr lang="en-US" sz="2000" dirty="0" smtClean="0">
                <a:effectLst/>
                <a:latin typeface="Trebuchet MS"/>
                <a:ea typeface="Trebuchet MS"/>
                <a:cs typeface="Trebuchet MS"/>
              </a:rPr>
              <a:t>: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  <a:endParaRPr lang="sr-Latn-ME" sz="2000" dirty="0" smtClean="0">
              <a:effectLst/>
              <a:latin typeface="Times New Roman"/>
              <a:ea typeface="Times New Roman"/>
            </a:endParaRPr>
          </a:p>
          <a:p>
            <a:pPr marL="187325">
              <a:spcAft>
                <a:spcPts val="0"/>
              </a:spcAft>
            </a:pP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1.       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Furnir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187325">
              <a:spcBef>
                <a:spcPts val="435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2.       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Šper-ploča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187325">
              <a:spcBef>
                <a:spcPts val="44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3.        Lesonit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pPr marL="187325">
              <a:spcBef>
                <a:spcPts val="44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4.        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Iverica</a:t>
            </a:r>
            <a:endParaRPr lang="sr-Latn-ME" sz="3200" dirty="0" smtClean="0">
              <a:effectLst/>
              <a:latin typeface="Times New Roman"/>
              <a:ea typeface="Times New Roman"/>
            </a:endParaRPr>
          </a:p>
          <a:p>
            <a:r>
              <a:rPr lang="sr-Latn-ME" sz="3200" dirty="0" smtClean="0">
                <a:effectLst/>
                <a:latin typeface="Trebuchet MS"/>
                <a:ea typeface="Trebuchet MS"/>
                <a:cs typeface="Trebuchet MS"/>
              </a:rPr>
              <a:t>  </a:t>
            </a:r>
            <a:r>
              <a:rPr lang="en-US" sz="3200" dirty="0" smtClean="0">
                <a:effectLst/>
                <a:latin typeface="Trebuchet MS"/>
                <a:ea typeface="Trebuchet MS"/>
                <a:cs typeface="Trebuchet MS"/>
              </a:rPr>
              <a:t>5.        Panel-</a:t>
            </a:r>
            <a:r>
              <a:rPr lang="en-US" sz="3200" dirty="0" err="1" smtClean="0">
                <a:effectLst/>
                <a:latin typeface="Trebuchet MS"/>
                <a:ea typeface="Trebuchet MS"/>
                <a:cs typeface="Trebuchet MS"/>
              </a:rPr>
              <a:t>ploča</a:t>
            </a:r>
            <a:endParaRPr lang="sr-Latn-ME" sz="3200" dirty="0"/>
          </a:p>
        </p:txBody>
      </p:sp>
      <p:pic>
        <p:nvPicPr>
          <p:cNvPr id="1044" name="Picture 20" descr="Srod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7968" r="8022"/>
          <a:stretch/>
        </p:blipFill>
        <p:spPr bwMode="auto">
          <a:xfrm>
            <a:off x="4932040" y="1406259"/>
            <a:ext cx="3946489" cy="39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20472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116632"/>
            <a:ext cx="2436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7200" dirty="0" smtClean="0"/>
              <a:t>Furnir</a:t>
            </a:r>
            <a:endParaRPr lang="sr-Latn-ME" sz="7200" dirty="0"/>
          </a:p>
        </p:txBody>
      </p:sp>
    </p:spTree>
    <p:extLst>
      <p:ext uri="{BB962C8B-B14F-4D97-AF65-F5344CB8AC3E}">
        <p14:creationId xmlns:p14="http://schemas.microsoft.com/office/powerpoint/2010/main" val="146268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reader008.dokumen.tips/reader008/html5/0310/5aa30af3987d5/5aa30af5e5f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546"/>
          <a:stretch/>
        </p:blipFill>
        <p:spPr bwMode="auto">
          <a:xfrm>
            <a:off x="107504" y="404664"/>
            <a:ext cx="8640960" cy="28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3140968"/>
            <a:ext cx="3600400" cy="16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5128" name="Picture 8" descr="Srod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72" y="3317544"/>
            <a:ext cx="4999783" cy="33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2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036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/>
              <a:t>Šper-ploča</a:t>
            </a:r>
            <a:r>
              <a:rPr lang="en-US" sz="3200" dirty="0"/>
              <a:t> se </a:t>
            </a:r>
            <a:r>
              <a:rPr lang="en-US" sz="3200" dirty="0" err="1"/>
              <a:t>dobija</a:t>
            </a:r>
            <a:r>
              <a:rPr lang="en-US" sz="3200" dirty="0"/>
              <a:t> </a:t>
            </a:r>
            <a:r>
              <a:rPr lang="en-US" sz="3200" dirty="0" err="1"/>
              <a:t>lijepljenjem</a:t>
            </a:r>
            <a:r>
              <a:rPr lang="en-US" sz="3200" dirty="0"/>
              <a:t> i </a:t>
            </a:r>
            <a:r>
              <a:rPr lang="en-US" sz="3200" dirty="0" err="1"/>
              <a:t>presovanjem</a:t>
            </a:r>
            <a:r>
              <a:rPr lang="en-US" sz="3200" dirty="0"/>
              <a:t> </a:t>
            </a:r>
            <a:r>
              <a:rPr lang="en-US" sz="3200" dirty="0" err="1"/>
              <a:t>furnira</a:t>
            </a:r>
            <a:r>
              <a:rPr lang="en-US" sz="3200" dirty="0"/>
              <a:t> ,</a:t>
            </a:r>
            <a:r>
              <a:rPr lang="en-US" sz="3200" dirty="0" err="1"/>
              <a:t>koji</a:t>
            </a:r>
            <a:r>
              <a:rPr lang="en-US" sz="3200" dirty="0"/>
              <a:t> se </a:t>
            </a:r>
            <a:r>
              <a:rPr lang="en-US" sz="3200" dirty="0" err="1"/>
              <a:t>slaže</a:t>
            </a:r>
            <a:r>
              <a:rPr lang="en-US" sz="3200" dirty="0"/>
              <a:t> </a:t>
            </a:r>
            <a:r>
              <a:rPr lang="en-US" sz="3200" dirty="0" err="1"/>
              <a:t>jedan</a:t>
            </a:r>
            <a:r>
              <a:rPr lang="en-US" sz="3200" dirty="0"/>
              <a:t> </a:t>
            </a:r>
            <a:r>
              <a:rPr lang="en-US" sz="3200" dirty="0" err="1"/>
              <a:t>preko</a:t>
            </a:r>
            <a:r>
              <a:rPr lang="en-US" sz="3200" dirty="0"/>
              <a:t> </a:t>
            </a:r>
            <a:r>
              <a:rPr lang="en-US" sz="3200" dirty="0" err="1"/>
              <a:t>drugog</a:t>
            </a:r>
            <a:r>
              <a:rPr lang="en-US" sz="3200" dirty="0"/>
              <a:t> </a:t>
            </a:r>
            <a:r>
              <a:rPr lang="sr-Latn-ME" sz="3200" dirty="0"/>
              <a:t> </a:t>
            </a:r>
            <a:r>
              <a:rPr lang="en-US" sz="3200" dirty="0" err="1" smtClean="0"/>
              <a:t>unakrsno</a:t>
            </a:r>
            <a:r>
              <a:rPr lang="en-US" sz="3200" dirty="0" smtClean="0"/>
              <a:t>.</a:t>
            </a:r>
            <a:endParaRPr lang="sr-Latn-ME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err="1"/>
              <a:t>Ima</a:t>
            </a:r>
            <a:r>
              <a:rPr lang="en-US" sz="3200" dirty="0"/>
              <a:t> </a:t>
            </a:r>
            <a:r>
              <a:rPr lang="en-US" sz="3200" dirty="0" err="1"/>
              <a:t>široku</a:t>
            </a:r>
            <a:r>
              <a:rPr lang="en-US" sz="3200" dirty="0"/>
              <a:t> </a:t>
            </a:r>
            <a:r>
              <a:rPr lang="en-US" sz="3200" dirty="0" err="1"/>
              <a:t>primjenu</a:t>
            </a:r>
            <a:r>
              <a:rPr lang="en-US" sz="3200" dirty="0"/>
              <a:t> u </a:t>
            </a:r>
            <a:r>
              <a:rPr lang="en-US" sz="3200" dirty="0" err="1"/>
              <a:t>građevinarstvu</a:t>
            </a:r>
            <a:r>
              <a:rPr lang="en-US" sz="3200" dirty="0"/>
              <a:t> i </a:t>
            </a:r>
            <a:r>
              <a:rPr lang="en-US" sz="3200" dirty="0" err="1"/>
              <a:t>izradi</a:t>
            </a:r>
            <a:r>
              <a:rPr lang="en-US" sz="3200" dirty="0"/>
              <a:t> </a:t>
            </a:r>
            <a:r>
              <a:rPr lang="en-US" sz="3200" dirty="0" err="1"/>
              <a:t>nameštaja</a:t>
            </a:r>
            <a:r>
              <a:rPr lang="en-US" sz="3200" dirty="0"/>
              <a:t>.</a:t>
            </a:r>
            <a:endParaRPr lang="sr-Latn-ME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sr-Latn-ME" sz="3200" dirty="0"/>
          </a:p>
        </p:txBody>
      </p:sp>
      <p:sp>
        <p:nvSpPr>
          <p:cNvPr id="3" name="Rectangle 2"/>
          <p:cNvSpPr/>
          <p:nvPr/>
        </p:nvSpPr>
        <p:spPr>
          <a:xfrm>
            <a:off x="2799879" y="188640"/>
            <a:ext cx="2840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Šper-ploča</a:t>
            </a:r>
            <a:endParaRPr lang="sr-Latn-ME" sz="4800" dirty="0"/>
          </a:p>
        </p:txBody>
      </p:sp>
      <p:pic>
        <p:nvPicPr>
          <p:cNvPr id="3076" name="Picture 4" descr="Rezultat slika za šperplo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0" y="3645024"/>
            <a:ext cx="4154841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rod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16" y="3645024"/>
            <a:ext cx="4103447" cy="30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97346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3200" b="1" dirty="0" smtClean="0"/>
              <a:t>L</a:t>
            </a:r>
            <a:r>
              <a:rPr lang="en-US" sz="3200" b="1" dirty="0" err="1" smtClean="0"/>
              <a:t>esonit</a:t>
            </a:r>
            <a:endParaRPr lang="sr-Latn-ME" sz="3200" b="1" dirty="0" smtClean="0"/>
          </a:p>
          <a:p>
            <a:endParaRPr lang="sr-Latn-ME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600" dirty="0" smtClean="0"/>
              <a:t>Lesonit </a:t>
            </a:r>
            <a:r>
              <a:rPr lang="en-US" sz="2600" dirty="0"/>
              <a:t>se </a:t>
            </a:r>
            <a:r>
              <a:rPr lang="en-US" sz="2600" dirty="0" err="1"/>
              <a:t>izrađuje</a:t>
            </a:r>
            <a:r>
              <a:rPr lang="en-US" sz="2600" dirty="0"/>
              <a:t> od </a:t>
            </a:r>
            <a:r>
              <a:rPr lang="en-US" sz="2600" dirty="0" err="1"/>
              <a:t>sitnih</a:t>
            </a:r>
            <a:r>
              <a:rPr lang="en-US" sz="2600" dirty="0"/>
              <a:t> </a:t>
            </a:r>
            <a:r>
              <a:rPr lang="en-US" sz="2600" dirty="0" err="1"/>
              <a:t>otpadaka</a:t>
            </a:r>
            <a:r>
              <a:rPr lang="en-US" sz="2600" dirty="0"/>
              <a:t> </a:t>
            </a:r>
            <a:r>
              <a:rPr lang="en-US" sz="2600" dirty="0" err="1"/>
              <a:t>drveta</a:t>
            </a:r>
            <a:r>
              <a:rPr lang="en-US" sz="2600" dirty="0"/>
              <a:t>, </a:t>
            </a:r>
            <a:r>
              <a:rPr lang="en-US" sz="2600" dirty="0" err="1"/>
              <a:t>tako</a:t>
            </a:r>
            <a:r>
              <a:rPr lang="en-US" sz="2600" dirty="0"/>
              <a:t> </a:t>
            </a:r>
            <a:r>
              <a:rPr lang="en-US" sz="2600" dirty="0" err="1"/>
              <a:t>što</a:t>
            </a:r>
            <a:r>
              <a:rPr lang="en-US" sz="2600" dirty="0"/>
              <a:t> se </a:t>
            </a:r>
            <a:r>
              <a:rPr lang="en-US" sz="2600" dirty="0" err="1"/>
              <a:t>drvo</a:t>
            </a:r>
            <a:r>
              <a:rPr lang="en-US" sz="2600" dirty="0"/>
              <a:t> </a:t>
            </a:r>
            <a:r>
              <a:rPr lang="en-US" sz="2600" dirty="0" err="1"/>
              <a:t>isitni</a:t>
            </a:r>
            <a:r>
              <a:rPr lang="en-US" sz="2600" dirty="0"/>
              <a:t> </a:t>
            </a:r>
            <a:r>
              <a:rPr lang="en-US" sz="2600" dirty="0" err="1"/>
              <a:t>dobro,a</a:t>
            </a:r>
            <a:r>
              <a:rPr lang="en-US" sz="2600" dirty="0"/>
              <a:t> </a:t>
            </a:r>
            <a:r>
              <a:rPr lang="en-US" sz="2600" dirty="0" err="1"/>
              <a:t>zatim</a:t>
            </a:r>
            <a:r>
              <a:rPr lang="en-US" sz="2600" dirty="0"/>
              <a:t> mu se </a:t>
            </a:r>
            <a:r>
              <a:rPr lang="en-US" sz="2600" dirty="0" err="1"/>
              <a:t>dodaju</a:t>
            </a:r>
            <a:r>
              <a:rPr lang="en-US" sz="2600" dirty="0"/>
              <a:t> </a:t>
            </a:r>
            <a:r>
              <a:rPr lang="en-US" sz="2600" dirty="0" smtClean="0"/>
              <a:t>v</a:t>
            </a:r>
            <a:r>
              <a:rPr lang="sr-Latn-ME" sz="2600" dirty="0" smtClean="0"/>
              <a:t>j</a:t>
            </a:r>
            <a:r>
              <a:rPr lang="en-US" sz="2600" dirty="0" err="1" smtClean="0"/>
              <a:t>eštačke</a:t>
            </a:r>
            <a:r>
              <a:rPr lang="en-US" sz="2600" dirty="0" smtClean="0"/>
              <a:t> </a:t>
            </a:r>
            <a:r>
              <a:rPr lang="en-US" sz="2600" dirty="0" err="1"/>
              <a:t>smole</a:t>
            </a:r>
            <a:r>
              <a:rPr lang="en-US" sz="2600" dirty="0"/>
              <a:t> i </a:t>
            </a:r>
            <a:r>
              <a:rPr lang="en-US" sz="2600" dirty="0" err="1"/>
              <a:t>drugo</a:t>
            </a:r>
            <a:r>
              <a:rPr lang="en-US" sz="2600" dirty="0" smtClean="0"/>
              <a:t>.</a:t>
            </a:r>
            <a:endParaRPr lang="sr-Latn-ME" sz="2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/>
              <a:t> </a:t>
            </a:r>
            <a:r>
              <a:rPr lang="en-US" sz="2600" dirty="0" err="1" smtClean="0"/>
              <a:t>Tako</a:t>
            </a:r>
            <a:r>
              <a:rPr lang="en-US" sz="2600" dirty="0" smtClean="0"/>
              <a:t> </a:t>
            </a:r>
            <a:r>
              <a:rPr lang="en-US" sz="2600" dirty="0" err="1"/>
              <a:t>dobijena</a:t>
            </a:r>
            <a:r>
              <a:rPr lang="en-US" sz="2600" dirty="0"/>
              <a:t> </a:t>
            </a:r>
            <a:r>
              <a:rPr lang="en-US" sz="2600" dirty="0" err="1"/>
              <a:t>masa</a:t>
            </a:r>
            <a:r>
              <a:rPr lang="en-US" sz="2600" dirty="0"/>
              <a:t> se </a:t>
            </a:r>
            <a:r>
              <a:rPr lang="en-US" sz="2600" dirty="0" err="1"/>
              <a:t>presuje</a:t>
            </a:r>
            <a:r>
              <a:rPr lang="en-US" sz="2600" dirty="0"/>
              <a:t> u </a:t>
            </a:r>
            <a:r>
              <a:rPr lang="en-US" sz="2600" dirty="0" err="1"/>
              <a:t>velikim</a:t>
            </a:r>
            <a:r>
              <a:rPr lang="en-US" sz="2600" dirty="0"/>
              <a:t> </a:t>
            </a:r>
            <a:r>
              <a:rPr lang="en-US" sz="2600" dirty="0" err="1" smtClean="0"/>
              <a:t>specijalnim</a:t>
            </a:r>
            <a:r>
              <a:rPr lang="sr-Latn-ME" sz="2600" dirty="0" smtClean="0"/>
              <a:t> </a:t>
            </a:r>
            <a:r>
              <a:rPr lang="en-US" sz="2600" dirty="0" err="1" smtClean="0"/>
              <a:t>presama</a:t>
            </a:r>
            <a:r>
              <a:rPr lang="en-US" sz="2600" dirty="0" smtClean="0"/>
              <a:t>.</a:t>
            </a:r>
            <a:r>
              <a:rPr lang="sr-Latn-ME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/>
              <a:t>3-6mm</a:t>
            </a:r>
            <a:r>
              <a:rPr lang="en-US" sz="2600" dirty="0" smtClean="0"/>
              <a:t>)</a:t>
            </a:r>
            <a:endParaRPr lang="sr-Latn-ME" sz="26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dirty="0"/>
              <a:t> </a:t>
            </a:r>
            <a:r>
              <a:rPr lang="en-US" sz="2600" dirty="0" err="1" smtClean="0"/>
              <a:t>Koristi</a:t>
            </a:r>
            <a:r>
              <a:rPr lang="en-US" sz="2600" dirty="0" smtClean="0"/>
              <a:t> </a:t>
            </a:r>
            <a:r>
              <a:rPr lang="en-US" sz="2600" dirty="0"/>
              <a:t>se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oblaganje</a:t>
            </a:r>
            <a:r>
              <a:rPr lang="en-US" sz="2600" dirty="0"/>
              <a:t> </a:t>
            </a:r>
            <a:r>
              <a:rPr lang="en-US" sz="2600" dirty="0" err="1"/>
              <a:t>zadnjih</a:t>
            </a:r>
            <a:r>
              <a:rPr lang="en-US" sz="2600" dirty="0"/>
              <a:t> </a:t>
            </a:r>
            <a:r>
              <a:rPr lang="en-US" sz="2600" dirty="0" err="1"/>
              <a:t>površina</a:t>
            </a:r>
            <a:r>
              <a:rPr lang="en-US" sz="2600" dirty="0"/>
              <a:t> </a:t>
            </a:r>
            <a:r>
              <a:rPr lang="en-US" sz="2600" dirty="0" err="1"/>
              <a:t>nameštaja</a:t>
            </a:r>
            <a:endParaRPr lang="sr-Latn-ME" sz="26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sr-Latn-ME" sz="2400" dirty="0"/>
          </a:p>
        </p:txBody>
      </p:sp>
      <p:sp>
        <p:nvSpPr>
          <p:cNvPr id="3" name="AutoShape 6" descr="Rezultat slika za medijapan"/>
          <p:cNvSpPr>
            <a:spLocks noChangeAspect="1" noChangeArrowheads="1"/>
          </p:cNvSpPr>
          <p:nvPr/>
        </p:nvSpPr>
        <p:spPr bwMode="auto">
          <a:xfrm>
            <a:off x="155575" y="-1127125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sp>
        <p:nvSpPr>
          <p:cNvPr id="4" name="AutoShape 8" descr="Rezultat slika za medijapan"/>
          <p:cNvSpPr>
            <a:spLocks noChangeAspect="1" noChangeArrowheads="1"/>
          </p:cNvSpPr>
          <p:nvPr/>
        </p:nvSpPr>
        <p:spPr bwMode="auto">
          <a:xfrm>
            <a:off x="307975" y="-974725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sp>
        <p:nvSpPr>
          <p:cNvPr id="5" name="AutoShape 10" descr="Rezultat slika za medijapan"/>
          <p:cNvSpPr>
            <a:spLocks noChangeAspect="1" noChangeArrowheads="1"/>
          </p:cNvSpPr>
          <p:nvPr/>
        </p:nvSpPr>
        <p:spPr bwMode="auto">
          <a:xfrm>
            <a:off x="460375" y="-822325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30295"/>
            <a:ext cx="3810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 descr="Rezultat slika za medija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5905"/>
            <a:ext cx="3680470" cy="27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9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105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ME" sz="4000" b="1" dirty="0" smtClean="0"/>
              <a:t>I</a:t>
            </a:r>
            <a:r>
              <a:rPr lang="en-US" sz="4000" b="1" dirty="0" err="1" smtClean="0"/>
              <a:t>verica</a:t>
            </a:r>
            <a:endParaRPr lang="sr-Latn-ME" sz="4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Dobija</a:t>
            </a:r>
            <a:r>
              <a:rPr lang="en-US" sz="2800" dirty="0" smtClean="0"/>
              <a:t> </a:t>
            </a:r>
            <a:r>
              <a:rPr lang="en-US" sz="2800" dirty="0"/>
              <a:t>se od </a:t>
            </a:r>
            <a:r>
              <a:rPr lang="en-US" sz="2800" dirty="0" err="1"/>
              <a:t>usitnjenog</a:t>
            </a:r>
            <a:r>
              <a:rPr lang="en-US" sz="2800" dirty="0"/>
              <a:t> </a:t>
            </a:r>
            <a:r>
              <a:rPr lang="en-US" sz="2800" dirty="0" err="1"/>
              <a:t>drveta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se </a:t>
            </a:r>
            <a:r>
              <a:rPr lang="en-US" sz="2800" dirty="0" err="1"/>
              <a:t>miješa</a:t>
            </a:r>
            <a:r>
              <a:rPr lang="en-US" sz="2800" dirty="0"/>
              <a:t> </a:t>
            </a:r>
            <a:r>
              <a:rPr lang="en-US" sz="2800" dirty="0" err="1" smtClean="0"/>
              <a:t>sa</a:t>
            </a:r>
            <a:r>
              <a:rPr lang="sr-Latn-ME" sz="2800" dirty="0" smtClean="0"/>
              <a:t> </a:t>
            </a:r>
            <a:r>
              <a:rPr lang="en-US" sz="2800" dirty="0" err="1" smtClean="0"/>
              <a:t>sintetičkom</a:t>
            </a:r>
            <a:r>
              <a:rPr lang="en-US" sz="2800" dirty="0" smtClean="0"/>
              <a:t> </a:t>
            </a:r>
            <a:r>
              <a:rPr lang="en-US" sz="2800" dirty="0" err="1"/>
              <a:t>smolom</a:t>
            </a:r>
            <a:r>
              <a:rPr lang="en-US" sz="2800" dirty="0"/>
              <a:t> i </a:t>
            </a:r>
            <a:r>
              <a:rPr lang="en-US" sz="2800" dirty="0" err="1" smtClean="0"/>
              <a:t>lijepkom</a:t>
            </a:r>
            <a:r>
              <a:rPr lang="sr-Latn-ME" sz="2800" dirty="0" smtClean="0"/>
              <a:t> (6-25mm)</a:t>
            </a:r>
            <a:endParaRPr lang="sr-Latn-ME" sz="28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Koriste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izradu</a:t>
            </a:r>
            <a:r>
              <a:rPr lang="en-US" sz="2800" dirty="0"/>
              <a:t> </a:t>
            </a:r>
            <a:r>
              <a:rPr lang="en-US" sz="2800" dirty="0" err="1" smtClean="0"/>
              <a:t>nam</a:t>
            </a:r>
            <a:r>
              <a:rPr lang="sr-Latn-ME" sz="2800" dirty="0" smtClean="0"/>
              <a:t>j</a:t>
            </a:r>
            <a:r>
              <a:rPr lang="en-US" sz="2800" dirty="0" err="1" smtClean="0"/>
              <a:t>eštaja</a:t>
            </a:r>
            <a:endParaRPr lang="sr-Latn-ME" sz="28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Prekrivena</a:t>
            </a:r>
            <a:r>
              <a:rPr lang="en-US" sz="2800" dirty="0" smtClean="0"/>
              <a:t> </a:t>
            </a:r>
            <a:r>
              <a:rPr lang="en-US" sz="2800" dirty="0" err="1"/>
              <a:t>furnirom</a:t>
            </a:r>
            <a:r>
              <a:rPr lang="en-US" sz="2800" dirty="0"/>
              <a:t> </a:t>
            </a:r>
            <a:r>
              <a:rPr lang="en-US" sz="2800" dirty="0" err="1"/>
              <a:t>dobija</a:t>
            </a:r>
            <a:r>
              <a:rPr lang="en-US" sz="2800" dirty="0"/>
              <a:t> </a:t>
            </a:r>
            <a:r>
              <a:rPr lang="en-US" sz="2800" dirty="0" smtClean="0"/>
              <a:t>se</a:t>
            </a:r>
            <a:r>
              <a:rPr lang="sr-Latn-ME" sz="2800" dirty="0" smtClean="0"/>
              <a:t> </a:t>
            </a:r>
            <a:r>
              <a:rPr lang="en-US" sz="2800" b="1" dirty="0" err="1" smtClean="0"/>
              <a:t>oplemenjena</a:t>
            </a:r>
            <a:r>
              <a:rPr lang="en-US" sz="2800" b="1" dirty="0" smtClean="0"/>
              <a:t> </a:t>
            </a:r>
            <a:r>
              <a:rPr lang="en-US" sz="2800" b="1" dirty="0" err="1"/>
              <a:t>iverica</a:t>
            </a:r>
            <a:endParaRPr lang="sr-Latn-ME" sz="2800" b="1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sr-Latn-ME" sz="2800" dirty="0"/>
          </a:p>
        </p:txBody>
      </p:sp>
      <p:pic>
        <p:nvPicPr>
          <p:cNvPr id="7170" name="Picture 2" descr="Rezultat slika za iv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56992"/>
            <a:ext cx="43444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rod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3" y="3501008"/>
            <a:ext cx="39615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9993" y="5517232"/>
            <a:ext cx="1944215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8873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3200" b="1" dirty="0" smtClean="0"/>
              <a:t>P</a:t>
            </a:r>
            <a:r>
              <a:rPr lang="en-US" sz="3200" b="1" dirty="0" err="1" smtClean="0"/>
              <a:t>anel-ploča</a:t>
            </a:r>
            <a:endParaRPr lang="sr-Latn-ME" sz="3200" dirty="0"/>
          </a:p>
          <a:p>
            <a:r>
              <a:rPr lang="en-US" sz="2800" dirty="0"/>
              <a:t> </a:t>
            </a:r>
            <a:endParaRPr lang="sr-Latn-ME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Panel-</a:t>
            </a:r>
            <a:r>
              <a:rPr lang="en-US" sz="2800" dirty="0" err="1" smtClean="0"/>
              <a:t>ploče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sastavljene</a:t>
            </a:r>
            <a:r>
              <a:rPr lang="en-US" sz="2800" dirty="0"/>
              <a:t> od </a:t>
            </a:r>
            <a:r>
              <a:rPr lang="en-US" sz="2800" dirty="0" err="1"/>
              <a:t>tankih</a:t>
            </a:r>
            <a:r>
              <a:rPr lang="en-US" sz="2800" dirty="0"/>
              <a:t> i </a:t>
            </a:r>
            <a:r>
              <a:rPr lang="en-US" sz="2800" dirty="0" err="1"/>
              <a:t>uskih</a:t>
            </a:r>
            <a:r>
              <a:rPr lang="en-US" sz="2800" dirty="0"/>
              <a:t> </a:t>
            </a:r>
            <a:r>
              <a:rPr lang="en-US" sz="2800" dirty="0" err="1"/>
              <a:t>letvica</a:t>
            </a:r>
            <a:r>
              <a:rPr lang="en-US" sz="2800" dirty="0" smtClean="0"/>
              <a:t>,</a:t>
            </a:r>
            <a:r>
              <a:rPr lang="sr-Latn-ME" sz="2800" dirty="0" smtClean="0"/>
              <a:t> </a:t>
            </a:r>
            <a:r>
              <a:rPr lang="en-US" sz="2800" dirty="0" err="1" smtClean="0"/>
              <a:t>najčešće</a:t>
            </a:r>
            <a:r>
              <a:rPr lang="en-US" sz="2800" dirty="0" smtClean="0"/>
              <a:t> </a:t>
            </a:r>
            <a:r>
              <a:rPr lang="en-US" sz="2800" dirty="0" err="1" smtClean="0"/>
              <a:t>mekih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smtClean="0"/>
              <a:t>la</a:t>
            </a:r>
            <a:r>
              <a:rPr lang="sr-Latn-ME" sz="2800" dirty="0" smtClean="0"/>
              <a:t>k</a:t>
            </a:r>
            <a:r>
              <a:rPr lang="en-US" sz="2800" dirty="0" err="1" smtClean="0"/>
              <a:t>ih</a:t>
            </a:r>
            <a:r>
              <a:rPr lang="en-US" sz="2800" dirty="0" smtClean="0"/>
              <a:t> </a:t>
            </a:r>
            <a:r>
              <a:rPr lang="en-US" sz="2800" dirty="0" err="1"/>
              <a:t>vrsta</a:t>
            </a:r>
            <a:r>
              <a:rPr lang="en-US" sz="2800" dirty="0"/>
              <a:t> </a:t>
            </a:r>
            <a:r>
              <a:rPr lang="en-US" sz="2800" dirty="0" err="1"/>
              <a:t>drveta</a:t>
            </a:r>
            <a:r>
              <a:rPr lang="en-US" sz="2800" dirty="0"/>
              <a:t>.</a:t>
            </a:r>
            <a:endParaRPr lang="sr-Latn-ME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/>
              <a:t>Te</a:t>
            </a:r>
            <a:r>
              <a:rPr lang="en-US" sz="2800" b="1" dirty="0" smtClean="0"/>
              <a:t> </a:t>
            </a:r>
            <a:r>
              <a:rPr lang="en-US" sz="2800" b="1" dirty="0" err="1"/>
              <a:t>letvice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 smtClean="0"/>
              <a:t>međusobno</a:t>
            </a:r>
            <a:r>
              <a:rPr lang="sr-Latn-ME" sz="2800" dirty="0" smtClean="0"/>
              <a:t> </a:t>
            </a:r>
            <a:r>
              <a:rPr lang="en-US" sz="2800" b="1" dirty="0" err="1" smtClean="0"/>
              <a:t>slepljenje</a:t>
            </a:r>
            <a:r>
              <a:rPr lang="en-US" sz="2800" b="1" dirty="0" smtClean="0"/>
              <a:t> </a:t>
            </a:r>
            <a:r>
              <a:rPr lang="en-US" sz="2800" b="1" dirty="0"/>
              <a:t>i </a:t>
            </a:r>
            <a:r>
              <a:rPr lang="en-US" sz="2800" b="1" dirty="0" err="1"/>
              <a:t>pokrivene</a:t>
            </a:r>
            <a:r>
              <a:rPr lang="en-US" sz="2800" b="1" dirty="0"/>
              <a:t> </a:t>
            </a:r>
            <a:r>
              <a:rPr lang="en-US" sz="2800" b="1" dirty="0" err="1" smtClean="0"/>
              <a:t>furnirom</a:t>
            </a:r>
            <a:endParaRPr lang="sr-Latn-ME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Koristi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proizvodnju</a:t>
            </a:r>
            <a:r>
              <a:rPr lang="en-US" sz="2800" dirty="0"/>
              <a:t> </a:t>
            </a:r>
            <a:r>
              <a:rPr lang="en-US" sz="2800" dirty="0" err="1"/>
              <a:t>nameštaja</a:t>
            </a:r>
            <a:r>
              <a:rPr lang="en-US" sz="2800" dirty="0"/>
              <a:t> </a:t>
            </a:r>
            <a:r>
              <a:rPr lang="en-US" sz="2800" dirty="0" err="1" smtClean="0"/>
              <a:t>kao</a:t>
            </a:r>
            <a:r>
              <a:rPr lang="sr-Latn-ME" sz="2800" dirty="0" smtClean="0"/>
              <a:t> </a:t>
            </a:r>
            <a:r>
              <a:rPr lang="en-US" sz="2800" dirty="0" err="1" smtClean="0"/>
              <a:t>zam</a:t>
            </a:r>
            <a:r>
              <a:rPr lang="sr-Latn-ME" sz="2800" dirty="0" smtClean="0"/>
              <a:t>j</a:t>
            </a:r>
            <a:r>
              <a:rPr lang="en-US" sz="2800" dirty="0" err="1" smtClean="0"/>
              <a:t>ena</a:t>
            </a:r>
            <a:r>
              <a:rPr lang="en-US" sz="2800" dirty="0" smtClean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drvo</a:t>
            </a:r>
            <a:endParaRPr lang="sr-Latn-ME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sr-Latn-ME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7"/>
          <a:stretch/>
        </p:blipFill>
        <p:spPr bwMode="auto">
          <a:xfrm>
            <a:off x="337796" y="3356992"/>
            <a:ext cx="39907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5"/>
          <a:stretch/>
        </p:blipFill>
        <p:spPr bwMode="auto">
          <a:xfrm>
            <a:off x="4557270" y="3259062"/>
            <a:ext cx="4335209" cy="33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4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84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400" dirty="0">
                <a:solidFill>
                  <a:srgbClr val="FF0000"/>
                </a:solidFill>
              </a:rPr>
              <a:t>https://www.youtube.com/origamite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7249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dirty="0"/>
              <a:t>Prvi materijal koji je bio pogodan za pisanje je papirus, pravi se od listova biljke koja raste u dolini Nila. Papirus je nastao </a:t>
            </a:r>
            <a:r>
              <a:rPr lang="sr-Latn-ME" sz="3200" dirty="0" smtClean="0"/>
              <a:t>prije </a:t>
            </a:r>
            <a:r>
              <a:rPr lang="sr-Latn-ME" sz="3200" dirty="0"/>
              <a:t>oko 7000 godina.</a:t>
            </a: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7345"/>
            <a:ext cx="2664296" cy="25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34596"/>
            <a:ext cx="2232248" cy="30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335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</dc:creator>
  <cp:lastModifiedBy>maki</cp:lastModifiedBy>
  <cp:revision>14</cp:revision>
  <dcterms:created xsi:type="dcterms:W3CDTF">2019-02-17T19:41:40Z</dcterms:created>
  <dcterms:modified xsi:type="dcterms:W3CDTF">2020-04-01T09:38:10Z</dcterms:modified>
</cp:coreProperties>
</file>