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57" r:id="rId5"/>
    <p:sldId id="275" r:id="rId6"/>
    <p:sldId id="271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A9A-5B67-4D0B-808D-97624A37C33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9A4D1-A9AB-4B06-8D93-1FAFC77A9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 smtClean="0"/>
              <a:t>Sistem organa za varenje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Slikovni rezultat za sistem organa za varen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image.slidesharecdn.com/sistemorganazavarenje-150422135038-conversion-gate01/95/sistem-organa-za-varenje-2-638.jpg?cb=14297287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7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biologija.rs/Digestive_syste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6763" y="533400"/>
            <a:ext cx="6199924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90600"/>
            <a:ext cx="495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Varenje</a:t>
            </a:r>
            <a:r>
              <a:rPr lang="en-US" sz="2400" dirty="0"/>
              <a:t> </a:t>
            </a:r>
            <a:r>
              <a:rPr lang="en-US" sz="2400" dirty="0" err="1"/>
              <a:t>hrane</a:t>
            </a:r>
            <a:r>
              <a:rPr lang="en-US" sz="2400" dirty="0"/>
              <a:t> je </a:t>
            </a:r>
            <a:r>
              <a:rPr lang="sr-Latn-ME" sz="2400" dirty="0" smtClean="0"/>
              <a:t>njena razgradnja. H</a:t>
            </a:r>
            <a:r>
              <a:rPr lang="en-US" sz="2400" dirty="0" err="1" smtClean="0"/>
              <a:t>ranljive</a:t>
            </a:r>
            <a:r>
              <a:rPr lang="en-US" sz="2400" dirty="0" smtClean="0"/>
              <a:t> </a:t>
            </a:r>
            <a:r>
              <a:rPr lang="en-US" sz="2400" dirty="0" err="1"/>
              <a:t>materije</a:t>
            </a:r>
            <a:r>
              <a:rPr lang="en-US" sz="2400" dirty="0"/>
              <a:t>,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ušle</a:t>
            </a:r>
            <a:r>
              <a:rPr lang="en-US" sz="2400" dirty="0"/>
              <a:t> u </a:t>
            </a:r>
            <a:r>
              <a:rPr lang="en-US" sz="2400" dirty="0" err="1"/>
              <a:t>usnu</a:t>
            </a:r>
            <a:r>
              <a:rPr lang="en-US" sz="2400" dirty="0"/>
              <a:t> </a:t>
            </a:r>
            <a:r>
              <a:rPr lang="en-US" sz="2400" dirty="0" err="1"/>
              <a:t>duplju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želudačno-cr</a:t>
            </a:r>
            <a:r>
              <a:rPr lang="sr-Latn-ME" sz="2400" dirty="0" smtClean="0"/>
              <a:t>ij</a:t>
            </a:r>
            <a:r>
              <a:rPr lang="en-US" sz="2400" dirty="0" err="1" smtClean="0"/>
              <a:t>evni</a:t>
            </a:r>
            <a:r>
              <a:rPr lang="en-US" sz="2400" dirty="0" smtClean="0"/>
              <a:t> </a:t>
            </a:r>
            <a:r>
              <a:rPr lang="en-US" sz="2400" dirty="0" err="1"/>
              <a:t>trakt</a:t>
            </a:r>
            <a:r>
              <a:rPr lang="en-US" sz="2400" dirty="0"/>
              <a:t>, </a:t>
            </a:r>
            <a:r>
              <a:rPr lang="en-US" sz="2400" dirty="0" err="1" smtClean="0"/>
              <a:t>razla</a:t>
            </a:r>
            <a:r>
              <a:rPr lang="sr-Latn-ME" sz="2400" dirty="0" smtClean="0"/>
              <a:t>ž</a:t>
            </a:r>
            <a:r>
              <a:rPr lang="en-US" sz="2400" dirty="0" smtClean="0"/>
              <a:t>u </a:t>
            </a:r>
            <a:r>
              <a:rPr lang="en-US" sz="2400" dirty="0"/>
              <a:t>se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prosta</a:t>
            </a:r>
            <a:r>
              <a:rPr lang="en-US" sz="2400" dirty="0"/>
              <a:t> </a:t>
            </a:r>
            <a:r>
              <a:rPr lang="en-US" sz="2400" dirty="0" err="1" smtClean="0"/>
              <a:t>jedinjenja</a:t>
            </a:r>
            <a:r>
              <a:rPr lang="sr-Latn-ME" sz="2400" dirty="0" smtClean="0"/>
              <a:t> pomoću sokova za varenje koje sadrže enzime. To je </a:t>
            </a:r>
            <a:r>
              <a:rPr lang="sr-Latn-ME" sz="2400" b="1" dirty="0" smtClean="0"/>
              <a:t>hemijska obrada hrane.</a:t>
            </a:r>
          </a:p>
          <a:p>
            <a:r>
              <a:rPr lang="sr-Latn-ME" sz="2400" b="1" dirty="0" smtClean="0"/>
              <a:t>Mehanička obrada</a:t>
            </a:r>
            <a:r>
              <a:rPr lang="sr-Latn-ME" sz="2400" dirty="0" smtClean="0"/>
              <a:t> je usitnjavanje hrane koja počinje u usnoj duplji, a dalje kroz organe za varenje pokreće se radom glatkih mišića.</a:t>
            </a:r>
            <a:endParaRPr lang="en-US" sz="2400" dirty="0"/>
          </a:p>
        </p:txBody>
      </p:sp>
      <p:pic>
        <p:nvPicPr>
          <p:cNvPr id="6146" name="Picture 2" descr="http://www.magicus.info/gn/slike/gn_slike_3/r2/g2010/m07/x10753239903272296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80250"/>
            <a:ext cx="3571875" cy="3780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75" y="685800"/>
            <a:ext cx="8229600" cy="114300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sr-Latn-ME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BOLESTI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02225" y="2669472"/>
            <a:ext cx="4041775" cy="4188528"/>
          </a:xfrm>
        </p:spPr>
        <p:txBody>
          <a:bodyPr>
            <a:normAutofit lnSpcReduction="10000"/>
          </a:bodyPr>
          <a:lstStyle/>
          <a:p>
            <a:r>
              <a:rPr lang="en-US" sz="2000" b="0" dirty="0" err="1">
                <a:solidFill>
                  <a:schemeClr val="tx1"/>
                </a:solidFill>
              </a:rPr>
              <a:t>Najrasprostranije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bolesti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koje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nastaju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kao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posledica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nepravilne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ishrane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su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</a:p>
          <a:p>
            <a:endParaRPr lang="en-US" sz="2000" b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gojaznost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err="1" smtClean="0">
                <a:solidFill>
                  <a:schemeClr val="tx1"/>
                </a:solidFill>
              </a:rPr>
              <a:t>povi</a:t>
            </a:r>
            <a:r>
              <a:rPr lang="x-none" sz="2000" b="0" dirty="0" smtClean="0">
                <a:solidFill>
                  <a:schemeClr val="tx1"/>
                </a:solidFill>
              </a:rPr>
              <a:t>š</a:t>
            </a:r>
            <a:r>
              <a:rPr lang="en-US" sz="2000" b="0" dirty="0" smtClean="0">
                <a:solidFill>
                  <a:schemeClr val="tx1"/>
                </a:solidFill>
              </a:rPr>
              <a:t>en </a:t>
            </a:r>
            <a:r>
              <a:rPr lang="en-US" sz="2000" b="0" dirty="0" err="1">
                <a:solidFill>
                  <a:schemeClr val="tx1"/>
                </a:solidFill>
              </a:rPr>
              <a:t>krvni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pritisak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sr</a:t>
            </a:r>
            <a:r>
              <a:rPr lang="x-none" sz="2000" b="0" dirty="0" smtClean="0">
                <a:solidFill>
                  <a:schemeClr val="tx1"/>
                </a:solidFill>
              </a:rPr>
              <a:t>č</a:t>
            </a:r>
            <a:r>
              <a:rPr lang="en-US" sz="2000" b="0" dirty="0" err="1" smtClean="0">
                <a:solidFill>
                  <a:schemeClr val="tx1"/>
                </a:solidFill>
              </a:rPr>
              <a:t>ani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udar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err="1" smtClean="0">
                <a:solidFill>
                  <a:schemeClr val="tx1"/>
                </a:solidFill>
              </a:rPr>
              <a:t>mo</a:t>
            </a:r>
            <a:r>
              <a:rPr lang="x-none" sz="2000" b="0" dirty="0" smtClean="0">
                <a:solidFill>
                  <a:schemeClr val="tx1"/>
                </a:solidFill>
              </a:rPr>
              <a:t>ž</a:t>
            </a:r>
            <a:r>
              <a:rPr lang="en-US" sz="2000" b="0" dirty="0" err="1" smtClean="0">
                <a:solidFill>
                  <a:schemeClr val="tx1"/>
                </a:solidFill>
              </a:rPr>
              <a:t>dani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udar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x-none" sz="2000" b="0" dirty="0" smtClean="0">
                <a:solidFill>
                  <a:schemeClr val="tx1"/>
                </a:solidFill>
              </a:rPr>
              <a:t>š</a:t>
            </a:r>
            <a:r>
              <a:rPr lang="en-US" sz="2000" b="0" dirty="0" smtClean="0">
                <a:solidFill>
                  <a:schemeClr val="tx1"/>
                </a:solidFill>
              </a:rPr>
              <a:t>e</a:t>
            </a:r>
            <a:r>
              <a:rPr lang="x-none" sz="2000" b="0" dirty="0" smtClean="0">
                <a:solidFill>
                  <a:schemeClr val="tx1"/>
                </a:solidFill>
              </a:rPr>
              <a:t>ć</a:t>
            </a:r>
            <a:r>
              <a:rPr lang="en-US" sz="2000" b="0" dirty="0" err="1" smtClean="0">
                <a:solidFill>
                  <a:schemeClr val="tx1"/>
                </a:solidFill>
              </a:rPr>
              <a:t>erna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bolest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err="1" smtClean="0">
                <a:solidFill>
                  <a:schemeClr val="tx1"/>
                </a:solidFill>
              </a:rPr>
              <a:t>karijes</a:t>
            </a:r>
            <a:r>
              <a:rPr lang="en-US" sz="2000" b="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err="1" smtClean="0">
                <a:solidFill>
                  <a:schemeClr val="tx1"/>
                </a:solidFill>
              </a:rPr>
              <a:t>alergije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err="1" smtClean="0">
                <a:solidFill>
                  <a:schemeClr val="tx1"/>
                </a:solidFill>
              </a:rPr>
              <a:t>anemija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degenerativne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bolesti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 rot="21012433">
            <a:off x="678616" y="2372972"/>
            <a:ext cx="4040188" cy="384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Savremena</a:t>
            </a:r>
            <a:r>
              <a:rPr lang="en-US" sz="2000" dirty="0" smtClean="0"/>
              <a:t> </a:t>
            </a:r>
            <a:r>
              <a:rPr lang="en-US" sz="2000" dirty="0" err="1" smtClean="0"/>
              <a:t>medicinska</a:t>
            </a:r>
            <a:r>
              <a:rPr lang="en-US" sz="2000" dirty="0" smtClean="0"/>
              <a:t> </a:t>
            </a:r>
            <a:r>
              <a:rPr lang="en-US" sz="2000" dirty="0" err="1" smtClean="0"/>
              <a:t>istra</a:t>
            </a:r>
            <a:r>
              <a:rPr lang="x-none" sz="2000" dirty="0" smtClean="0"/>
              <a:t>ž</a:t>
            </a:r>
            <a:r>
              <a:rPr lang="en-US" sz="2000" dirty="0" err="1" smtClean="0"/>
              <a:t>ivanja</a:t>
            </a:r>
            <a:r>
              <a:rPr lang="en-US" sz="2000" dirty="0" smtClean="0"/>
              <a:t> </a:t>
            </a:r>
            <a:r>
              <a:rPr lang="en-US" sz="2000" dirty="0" err="1" smtClean="0"/>
              <a:t>potvr</a:t>
            </a:r>
            <a:r>
              <a:rPr lang="x-none" sz="2000" dirty="0" smtClean="0"/>
              <a:t>đ</a:t>
            </a:r>
            <a:r>
              <a:rPr lang="en-US" sz="2000" dirty="0" err="1" smtClean="0"/>
              <a:t>uju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x-none" sz="2000" dirty="0" smtClean="0"/>
              <a:t>ž</a:t>
            </a:r>
            <a:r>
              <a:rPr lang="en-US" sz="2000" dirty="0" err="1" smtClean="0"/>
              <a:t>nost</a:t>
            </a:r>
            <a:r>
              <a:rPr lang="en-US" sz="2000" dirty="0" smtClean="0"/>
              <a:t> </a:t>
            </a:r>
            <a:r>
              <a:rPr lang="en-US" sz="2000" dirty="0" err="1" smtClean="0"/>
              <a:t>ishrane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u </a:t>
            </a:r>
            <a:r>
              <a:rPr lang="en-US" sz="2000" dirty="0" err="1" smtClean="0"/>
              <a:t>pitanju</a:t>
            </a:r>
            <a:r>
              <a:rPr lang="en-US" sz="2000" dirty="0" smtClean="0"/>
              <a:t> </a:t>
            </a:r>
            <a:r>
              <a:rPr lang="en-US" sz="2000" dirty="0" err="1" smtClean="0"/>
              <a:t>zdravlje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prevencija</a:t>
            </a:r>
            <a:r>
              <a:rPr lang="en-US" sz="2000" dirty="0" smtClean="0"/>
              <a:t> </a:t>
            </a:r>
            <a:r>
              <a:rPr lang="en-US" sz="2000" dirty="0" err="1" smtClean="0"/>
              <a:t>bolesti</a:t>
            </a:r>
            <a:r>
              <a:rPr lang="en-US" sz="2000" dirty="0" smtClean="0"/>
              <a:t>.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495300"/>
            <a:ext cx="288429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105">
            <a:off x="1122122" y="4068835"/>
            <a:ext cx="3315932" cy="23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9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Karijes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Karijes</a:t>
            </a:r>
            <a:r>
              <a:rPr lang="en-US" dirty="0" smtClean="0"/>
              <a:t> je </a:t>
            </a:r>
            <a:r>
              <a:rPr lang="en-US" dirty="0" err="1" smtClean="0"/>
              <a:t>jedna</a:t>
            </a:r>
            <a:r>
              <a:rPr lang="en-US" dirty="0" smtClean="0"/>
              <a:t> od </a:t>
            </a:r>
            <a:r>
              <a:rPr lang="en-US" dirty="0" err="1" smtClean="0"/>
              <a:t>najra</a:t>
            </a:r>
            <a:r>
              <a:rPr lang="x-none" dirty="0" smtClean="0"/>
              <a:t>š</a:t>
            </a:r>
            <a:r>
              <a:rPr lang="en-US" dirty="0" err="1" smtClean="0"/>
              <a:t>irenih</a:t>
            </a:r>
            <a:r>
              <a:rPr lang="en-US" dirty="0" smtClean="0"/>
              <a:t> </a:t>
            </a:r>
            <a:r>
              <a:rPr lang="en-US" dirty="0" err="1" smtClean="0"/>
              <a:t>bolesti</a:t>
            </a:r>
            <a:r>
              <a:rPr lang="en-US" dirty="0" smtClean="0"/>
              <a:t> </a:t>
            </a:r>
            <a:r>
              <a:rPr lang="x-none" dirty="0" smtClean="0"/>
              <a:t>č</a:t>
            </a:r>
            <a:r>
              <a:rPr lang="en-US" dirty="0" err="1" smtClean="0"/>
              <a:t>ovje</a:t>
            </a:r>
            <a:r>
              <a:rPr lang="x-none" dirty="0" smtClean="0"/>
              <a:t>č</a:t>
            </a:r>
            <a:r>
              <a:rPr lang="en-US" dirty="0" err="1" smtClean="0"/>
              <a:t>anstva,posebno</a:t>
            </a:r>
            <a:r>
              <a:rPr lang="en-US" dirty="0" smtClean="0"/>
              <a:t> </a:t>
            </a:r>
            <a:r>
              <a:rPr lang="en-US" dirty="0" err="1" smtClean="0"/>
              <a:t>djece</a:t>
            </a:r>
            <a:r>
              <a:rPr lang="en-US" dirty="0" smtClean="0"/>
              <a:t>. </a:t>
            </a:r>
            <a:r>
              <a:rPr lang="en-US" dirty="0" err="1" smtClean="0"/>
              <a:t>Dokazano</a:t>
            </a:r>
            <a:r>
              <a:rPr lang="en-US" dirty="0" smtClean="0"/>
              <a:t> je da </a:t>
            </a:r>
            <a:r>
              <a:rPr lang="en-US" dirty="0" err="1" smtClean="0"/>
              <a:t>na</a:t>
            </a:r>
            <a:r>
              <a:rPr lang="x-non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ishrane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nastanak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x-none" dirty="0" smtClean="0"/>
              <a:t>š</a:t>
            </a:r>
            <a:r>
              <a:rPr lang="en-US" dirty="0" err="1" smtClean="0"/>
              <a:t>irenje</a:t>
            </a:r>
            <a:r>
              <a:rPr lang="en-US" dirty="0" smtClean="0"/>
              <a:t> </a:t>
            </a:r>
            <a:r>
              <a:rPr lang="en-US" dirty="0" err="1" smtClean="0"/>
              <a:t>karijesa</a:t>
            </a:r>
            <a:r>
              <a:rPr lang="en-US" dirty="0" smtClean="0"/>
              <a:t>.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neprijatelj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 je </a:t>
            </a:r>
            <a:r>
              <a:rPr lang="x-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x-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-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slatki</a:t>
            </a:r>
            <a:r>
              <a:rPr lang="x-non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1172">
            <a:off x="4861574" y="1917148"/>
            <a:ext cx="3810000" cy="432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457193">
            <a:off x="-2726199" y="6942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Gojaznost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21335829">
            <a:off x="4532118" y="1001299"/>
            <a:ext cx="4419600" cy="44348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Prekomjerna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x-none" dirty="0" smtClean="0"/>
              <a:t>ž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x-none" dirty="0" smtClean="0"/>
              <a:t>š</a:t>
            </a:r>
            <a:r>
              <a:rPr lang="en-US" dirty="0" smtClean="0"/>
              <a:t>e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oboljenje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nagomilavanja</a:t>
            </a:r>
            <a:r>
              <a:rPr lang="en-US" dirty="0" smtClean="0"/>
              <a:t> </a:t>
            </a:r>
            <a:r>
              <a:rPr lang="en-US" dirty="0" err="1" smtClean="0"/>
              <a:t>suvi</a:t>
            </a:r>
            <a:r>
              <a:rPr lang="x-none" dirty="0" smtClean="0"/>
              <a:t>š</a:t>
            </a:r>
            <a:r>
              <a:rPr lang="en-US" dirty="0" smtClean="0"/>
              <a:t>ne </a:t>
            </a:r>
            <a:r>
              <a:rPr lang="en-US" dirty="0" err="1" smtClean="0">
                <a:solidFill>
                  <a:srgbClr val="FF0000"/>
                </a:solidFill>
              </a:rPr>
              <a:t>tjelesne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ugro</a:t>
            </a:r>
            <a:r>
              <a:rPr lang="x-none" dirty="0" smtClean="0"/>
              <a:t>ž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 smtClean="0"/>
              <a:t>zdravlje</a:t>
            </a:r>
            <a:r>
              <a:rPr lang="en-US" dirty="0" smtClean="0"/>
              <a:t>. </a:t>
            </a:r>
            <a:r>
              <a:rPr lang="en-US" dirty="0" err="1" smtClean="0"/>
              <a:t>Najva</a:t>
            </a:r>
            <a:r>
              <a:rPr lang="x-none" dirty="0" smtClean="0"/>
              <a:t>ž</a:t>
            </a:r>
            <a:r>
              <a:rPr lang="en-US" dirty="0" err="1" smtClean="0"/>
              <a:t>niji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gojaznosti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nasledni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,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metabolizmom</a:t>
            </a:r>
            <a:r>
              <a:rPr lang="en-US" dirty="0" smtClean="0"/>
              <a:t>,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,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psiholo</a:t>
            </a:r>
            <a:r>
              <a:rPr lang="sr-Latn-CS" dirty="0" smtClean="0"/>
              <a:t>š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faktori</a:t>
            </a:r>
            <a:r>
              <a:rPr lang="en-US" dirty="0" smtClean="0"/>
              <a:t>,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fizi</a:t>
            </a:r>
            <a:r>
              <a:rPr lang="x-non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neaktivnost</a:t>
            </a:r>
            <a:r>
              <a:rPr lang="en-US" dirty="0" smtClean="0"/>
              <a:t> </a:t>
            </a:r>
            <a:r>
              <a:rPr lang="x-none" dirty="0" smtClean="0"/>
              <a:t>i</a:t>
            </a:r>
            <a:r>
              <a:rPr lang="en-US" dirty="0" smtClean="0"/>
              <a:t>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err="1" smtClean="0"/>
              <a:t>pogre</a:t>
            </a:r>
            <a:r>
              <a:rPr lang="x-none" dirty="0" smtClean="0"/>
              <a:t>š</a:t>
            </a:r>
            <a:r>
              <a:rPr lang="en-US" dirty="0" smtClean="0"/>
              <a:t>an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roditelja</a:t>
            </a:r>
            <a:r>
              <a:rPr lang="en-US" dirty="0" smtClean="0"/>
              <a:t> o </a:t>
            </a:r>
            <a:r>
              <a:rPr lang="en-US" dirty="0" err="1" smtClean="0"/>
              <a:t>na</a:t>
            </a:r>
            <a:r>
              <a:rPr lang="x-none" dirty="0" smtClean="0"/>
              <a:t>č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ishrane</a:t>
            </a:r>
            <a:r>
              <a:rPr lang="en-US" dirty="0" smtClean="0"/>
              <a:t> </a:t>
            </a:r>
            <a:r>
              <a:rPr lang="en-US" dirty="0" err="1" smtClean="0"/>
              <a:t>djece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6576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Anoreksija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685800" y="1600200"/>
            <a:ext cx="7924800" cy="65484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Anoreksija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predstavlja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odsustvo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apetita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pra</a:t>
            </a:r>
            <a:r>
              <a:rPr lang="x-none" dirty="0" smtClean="0">
                <a:solidFill>
                  <a:schemeClr val="tx1"/>
                </a:solidFill>
              </a:rPr>
              <a:t>ć</a:t>
            </a:r>
            <a:r>
              <a:rPr lang="en-US" dirty="0" err="1" smtClean="0">
                <a:solidFill>
                  <a:schemeClr val="tx1"/>
                </a:solidFill>
              </a:rPr>
              <a:t>eno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odbijanjem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hrane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Posljedice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anoreksije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838200" y="5715000"/>
            <a:ext cx="7924800" cy="838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Zbog</a:t>
            </a:r>
            <a:r>
              <a:rPr lang="en-US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x-none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ih</a:t>
            </a:r>
            <a:r>
              <a:rPr lang="en-US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poreme</a:t>
            </a:r>
            <a:r>
              <a:rPr lang="x-none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ć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aja</a:t>
            </a:r>
            <a:r>
              <a:rPr lang="en-US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nastaje</a:t>
            </a:r>
            <a:r>
              <a:rPr lang="en-US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" y="2286000"/>
            <a:ext cx="5715000" cy="3845720"/>
          </a:xfrm>
        </p:spPr>
        <p:txBody>
          <a:bodyPr>
            <a:normAutofit/>
          </a:bodyPr>
          <a:lstStyle/>
          <a:p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 smtClean="0"/>
              <a:t>fizi</a:t>
            </a:r>
            <a:r>
              <a:rPr lang="x-non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iscrpljenosti</a:t>
            </a:r>
            <a:r>
              <a:rPr lang="en-US" dirty="0"/>
              <a:t>,</a:t>
            </a:r>
          </a:p>
          <a:p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krvni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,</a:t>
            </a:r>
          </a:p>
          <a:p>
            <a:r>
              <a:rPr lang="en-US" dirty="0" err="1"/>
              <a:t>usporen</a:t>
            </a:r>
            <a:r>
              <a:rPr lang="en-US" dirty="0"/>
              <a:t> </a:t>
            </a:r>
            <a:r>
              <a:rPr lang="en-US" dirty="0" err="1"/>
              <a:t>puls</a:t>
            </a:r>
            <a:r>
              <a:rPr lang="en-US" dirty="0"/>
              <a:t>,</a:t>
            </a:r>
          </a:p>
          <a:p>
            <a:r>
              <a:rPr lang="en-US" dirty="0" err="1"/>
              <a:t>osjetljivost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hladno</a:t>
            </a:r>
            <a:r>
              <a:rPr lang="x-none" dirty="0" smtClean="0"/>
              <a:t>ć</a:t>
            </a:r>
            <a:r>
              <a:rPr lang="en-US" dirty="0" smtClean="0"/>
              <a:t>u</a:t>
            </a:r>
            <a:r>
              <a:rPr lang="en-US" dirty="0"/>
              <a:t>,</a:t>
            </a:r>
          </a:p>
          <a:p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</a:t>
            </a:r>
            <a:r>
              <a:rPr lang="x-none" dirty="0" smtClean="0"/>
              <a:t>ž</a:t>
            </a:r>
            <a:r>
              <a:rPr lang="en-US" dirty="0" err="1" smtClean="0"/>
              <a:t>i</a:t>
            </a:r>
            <a:r>
              <a:rPr lang="en-US" dirty="0"/>
              <a:t>,</a:t>
            </a:r>
          </a:p>
          <a:p>
            <a:r>
              <a:rPr lang="en-US" dirty="0" err="1"/>
              <a:t>promjene</a:t>
            </a:r>
            <a:r>
              <a:rPr lang="en-US" dirty="0"/>
              <a:t> u </a:t>
            </a:r>
            <a:r>
              <a:rPr lang="en-US" dirty="0" err="1"/>
              <a:t>krvnoj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,</a:t>
            </a:r>
          </a:p>
          <a:p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menstruacije</a:t>
            </a:r>
            <a:r>
              <a:rPr lang="en-US" dirty="0"/>
              <a:t>,</a:t>
            </a:r>
          </a:p>
          <a:p>
            <a:r>
              <a:rPr lang="en-US" dirty="0" err="1"/>
              <a:t>demineralizacija</a:t>
            </a:r>
            <a:r>
              <a:rPr lang="en-US" dirty="0"/>
              <a:t> </a:t>
            </a:r>
            <a:r>
              <a:rPr lang="en-US" dirty="0" err="1"/>
              <a:t>kostiju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8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12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12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12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2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dobe Fan Heiti Std B" pitchFamily="34" charset="-128"/>
                <a:ea typeface="Adobe Fan Heiti Std B" pitchFamily="34" charset="-128"/>
              </a:rPr>
              <a:t>Bulimija</a:t>
            </a:r>
            <a:r>
              <a:rPr lang="en-US" sz="40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4000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44348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Bulimija</a:t>
            </a:r>
            <a:r>
              <a:rPr lang="en-US" dirty="0" smtClean="0"/>
              <a:t> je </a:t>
            </a:r>
            <a:r>
              <a:rPr lang="en-US" dirty="0" err="1" smtClean="0"/>
              <a:t>poreme</a:t>
            </a:r>
            <a:r>
              <a:rPr lang="x-none" dirty="0" smtClean="0"/>
              <a:t>ć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ishrane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suprotno</a:t>
            </a:r>
            <a:r>
              <a:rPr lang="en-US" dirty="0" smtClean="0"/>
              <a:t> </a:t>
            </a:r>
            <a:r>
              <a:rPr lang="en-US" dirty="0" err="1" smtClean="0"/>
              <a:t>anoreksiji</a:t>
            </a:r>
            <a:r>
              <a:rPr lang="en-US" dirty="0" smtClean="0"/>
              <a:t>,</a:t>
            </a:r>
            <a:r>
              <a:rPr lang="x-none" dirty="0" smtClean="0"/>
              <a:t> </a:t>
            </a:r>
            <a:r>
              <a:rPr lang="en-US" dirty="0" err="1" smtClean="0"/>
              <a:t>karakteri</a:t>
            </a:r>
            <a:r>
              <a:rPr lang="x-none" dirty="0" smtClean="0"/>
              <a:t>š</a:t>
            </a:r>
            <a:r>
              <a:rPr lang="en-US" dirty="0" smtClean="0"/>
              <a:t>e je </a:t>
            </a:r>
            <a:r>
              <a:rPr lang="en-US" dirty="0" err="1" smtClean="0"/>
              <a:t>prejedanje</a:t>
            </a:r>
            <a:r>
              <a:rPr lang="en-US" dirty="0" smtClean="0"/>
              <a:t>,</a:t>
            </a:r>
            <a:r>
              <a:rPr lang="x-none" dirty="0" smtClean="0"/>
              <a:t> </a:t>
            </a:r>
            <a:r>
              <a:rPr lang="en-US" dirty="0" err="1" smtClean="0"/>
              <a:t>pra</a:t>
            </a:r>
            <a:r>
              <a:rPr lang="x-none" dirty="0" smtClean="0"/>
              <a:t>ć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povra</a:t>
            </a:r>
            <a:r>
              <a:rPr lang="x-none" dirty="0" smtClean="0"/>
              <a:t>ć</a:t>
            </a:r>
            <a:r>
              <a:rPr lang="en-US" dirty="0" err="1" smtClean="0"/>
              <a:t>anjem</a:t>
            </a:r>
            <a:r>
              <a:rPr lang="en-US" dirty="0" smtClean="0"/>
              <a:t>. </a:t>
            </a:r>
            <a:endParaRPr lang="x-none" dirty="0" smtClean="0"/>
          </a:p>
          <a:p>
            <a:pPr marL="0" indent="0" algn="ctr">
              <a:buNone/>
            </a:pPr>
            <a:r>
              <a:rPr lang="en-US" dirty="0" err="1" smtClean="0"/>
              <a:t>Naj</a:t>
            </a:r>
            <a:r>
              <a:rPr lang="x-none" dirty="0" smtClean="0"/>
              <a:t>č</a:t>
            </a:r>
            <a:r>
              <a:rPr lang="en-US" dirty="0" smtClean="0"/>
              <a:t>e</a:t>
            </a:r>
            <a:r>
              <a:rPr lang="x-none" dirty="0" smtClean="0"/>
              <a:t>šć</a:t>
            </a:r>
            <a:r>
              <a:rPr lang="en-US" dirty="0" smtClean="0"/>
              <a:t>e </a:t>
            </a:r>
            <a:r>
              <a:rPr lang="en-US" dirty="0" err="1" smtClean="0"/>
              <a:t>posljedice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oticanje</a:t>
            </a:r>
            <a:r>
              <a:rPr lang="en-US" dirty="0" smtClean="0"/>
              <a:t> </a:t>
            </a:r>
            <a:r>
              <a:rPr lang="x-none" dirty="0" smtClean="0"/>
              <a:t>ž</a:t>
            </a:r>
            <a:r>
              <a:rPr lang="en-US" dirty="0" err="1" smtClean="0"/>
              <a:t>eluca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upala</a:t>
            </a:r>
            <a:r>
              <a:rPr lang="en-US" dirty="0" smtClean="0"/>
              <a:t> </a:t>
            </a:r>
            <a:r>
              <a:rPr lang="en-US" dirty="0" err="1" smtClean="0"/>
              <a:t>jajnika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krvarenje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bolest</a:t>
            </a:r>
            <a:r>
              <a:rPr lang="en-US" dirty="0" smtClean="0"/>
              <a:t> </a:t>
            </a:r>
            <a:r>
              <a:rPr lang="en-US" dirty="0" err="1" smtClean="0"/>
              <a:t>desni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x-none" dirty="0"/>
              <a:t>Č</a:t>
            </a:r>
            <a:r>
              <a:rPr lang="en-US" dirty="0" err="1" smtClean="0"/>
              <a:t>estim</a:t>
            </a:r>
            <a:r>
              <a:rPr lang="en-US" dirty="0" smtClean="0"/>
              <a:t> </a:t>
            </a:r>
            <a:r>
              <a:rPr lang="en-US" dirty="0" err="1" smtClean="0"/>
              <a:t>povra</a:t>
            </a:r>
            <a:r>
              <a:rPr lang="x-none" dirty="0" smtClean="0"/>
              <a:t>ć</a:t>
            </a:r>
            <a:r>
              <a:rPr lang="en-US" dirty="0" err="1" smtClean="0"/>
              <a:t>anjem</a:t>
            </a:r>
            <a:r>
              <a:rPr lang="en-US" dirty="0" smtClean="0"/>
              <a:t> </a:t>
            </a:r>
            <a:r>
              <a:rPr lang="en-US" dirty="0" err="1" smtClean="0"/>
              <a:t>organizam</a:t>
            </a:r>
            <a:r>
              <a:rPr lang="en-US" dirty="0" smtClean="0"/>
              <a:t> </a:t>
            </a:r>
            <a:r>
              <a:rPr lang="en-US" dirty="0" err="1" smtClean="0"/>
              <a:t>gubi</a:t>
            </a:r>
            <a:r>
              <a:rPr lang="en-US" dirty="0" smtClean="0"/>
              <a:t> </a:t>
            </a:r>
            <a:r>
              <a:rPr lang="en-US" dirty="0" err="1" smtClean="0"/>
              <a:t>vodu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kalijum</a:t>
            </a:r>
            <a:r>
              <a:rPr lang="en-US" dirty="0" smtClean="0"/>
              <a:t>,</a:t>
            </a:r>
            <a:r>
              <a:rPr lang="x-none" dirty="0" smtClean="0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izaziva</a:t>
            </a:r>
            <a:r>
              <a:rPr lang="en-US" dirty="0" smtClean="0"/>
              <a:t> </a:t>
            </a:r>
            <a:r>
              <a:rPr lang="en-US" dirty="0" err="1" smtClean="0"/>
              <a:t>poreme</a:t>
            </a:r>
            <a:r>
              <a:rPr lang="x-none" dirty="0" smtClean="0"/>
              <a:t>ć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ritam</a:t>
            </a:r>
            <a:r>
              <a:rPr lang="en-US" dirty="0" smtClean="0"/>
              <a:t> </a:t>
            </a:r>
            <a:r>
              <a:rPr lang="en-US" dirty="0" err="1" smtClean="0"/>
              <a:t>srca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gr</a:t>
            </a:r>
            <a:r>
              <a:rPr lang="x-none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mi</a:t>
            </a:r>
            <a:r>
              <a:rPr lang="x-none" dirty="0" smtClean="0"/>
              <a:t>š</a:t>
            </a:r>
            <a:r>
              <a:rPr lang="en-US" dirty="0" err="1" smtClean="0"/>
              <a:t>i</a:t>
            </a:r>
            <a:r>
              <a:rPr lang="x-none" dirty="0" smtClean="0"/>
              <a:t>ć</a:t>
            </a:r>
            <a:r>
              <a:rPr lang="en-US" dirty="0" smtClean="0"/>
              <a:t>a,</a:t>
            </a:r>
            <a:r>
              <a:rPr lang="sr-Latn-ME" dirty="0" smtClean="0"/>
              <a:t> </a:t>
            </a:r>
            <a:r>
              <a:rPr lang="en-US" dirty="0" smtClean="0"/>
              <a:t>pa </a:t>
            </a:r>
            <a:r>
              <a:rPr lang="x-none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oduzetost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3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396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Adobe Fan Heiti Std B</vt:lpstr>
      <vt:lpstr>Arial</vt:lpstr>
      <vt:lpstr>Calibri</vt:lpstr>
      <vt:lpstr>Courier New</vt:lpstr>
      <vt:lpstr>Wingdings</vt:lpstr>
      <vt:lpstr>Office Theme</vt:lpstr>
      <vt:lpstr>Sistem organa za varenje</vt:lpstr>
      <vt:lpstr>PowerPoint Presentation</vt:lpstr>
      <vt:lpstr>PowerPoint Presentation</vt:lpstr>
      <vt:lpstr>PowerPoint Presentation</vt:lpstr>
      <vt:lpstr>BOLESTI</vt:lpstr>
      <vt:lpstr>Karijes</vt:lpstr>
      <vt:lpstr>Gojaznost </vt:lpstr>
      <vt:lpstr>Anoreksija</vt:lpstr>
      <vt:lpstr>Bulimija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organa za varenje</dc:title>
  <dc:creator>Djonovici</dc:creator>
  <cp:lastModifiedBy>Windows User</cp:lastModifiedBy>
  <cp:revision>10</cp:revision>
  <dcterms:created xsi:type="dcterms:W3CDTF">2016-02-22T21:20:20Z</dcterms:created>
  <dcterms:modified xsi:type="dcterms:W3CDTF">2020-03-25T18:25:36Z</dcterms:modified>
</cp:coreProperties>
</file>