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2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CE8E5A-6DE8-4039-8328-B01BA9A66A5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43B4CD-B8BC-4B40-996A-11B901E4E6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Srednjovjekovni gradovi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220px-Les_Très_Riches_Heures_du_duc_de_Berry_octobre_detai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214422"/>
            <a:ext cx="3633899" cy="42120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r-Latn-ME" dirty="0" smtClean="0"/>
              <a:t>Imali su od nekoliko stotina do nekoliko hiljada stanovnika</a:t>
            </a:r>
          </a:p>
          <a:p>
            <a:r>
              <a:rPr lang="sr-Latn-ME" dirty="0" smtClean="0"/>
              <a:t>Zbog čestih ratova bili su ograđeni visokim zidinama sa kulama </a:t>
            </a:r>
          </a:p>
          <a:p>
            <a:r>
              <a:rPr lang="sr-Latn-ME" dirty="0" smtClean="0"/>
              <a:t>Pripadale su im oranice izvan gradskih zidina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Srednjovjekovni gradovi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r-Latn-ME" dirty="0" smtClean="0"/>
              <a:t>Ulice su bile tijesne,  krivudave i neosvijetljene .</a:t>
            </a:r>
          </a:p>
          <a:p>
            <a:r>
              <a:rPr lang="sr-Latn-ME" dirty="0" smtClean="0"/>
              <a:t>Kuće su bile dizane na više spratova,u prizemlju se nalazila radnja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Srednjovjekovni gradovi</a:t>
            </a:r>
            <a:endParaRPr lang="en-US" dirty="0"/>
          </a:p>
        </p:txBody>
      </p:sp>
      <p:pic>
        <p:nvPicPr>
          <p:cNvPr id="2050" name="Picture 2" descr="C:\Users\PC\Desktop\downl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4428559" cy="32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QxbFCuVpX7yDhVcJT37kMrx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314450"/>
            <a:ext cx="4876800" cy="4000500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r-Latn-ME" dirty="0" smtClean="0"/>
              <a:t>Ulicama su lutale svinje, guske i kokoši tražeći otpatke hrane koje su građani bacali kroz prozor svoje kuće.Ulice su bile blatnjave i samo se konjanik spašavao duboke kaljuge.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Srednjovjekovni gradovi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dieval-shop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5184014" cy="3672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 smtClean="0"/>
              <a:t>Najveći dio stanovništva činile su zanatlije.</a:t>
            </a:r>
          </a:p>
          <a:p>
            <a:r>
              <a:rPr lang="sr-Latn-ME" dirty="0" smtClean="0"/>
              <a:t>Zanatlije istog zanimanja imale su svoja udruženja koja su se zvala esnafi ili cehovi.</a:t>
            </a:r>
          </a:p>
          <a:p>
            <a:r>
              <a:rPr lang="sr-Latn-ME" dirty="0" smtClean="0"/>
              <a:t>Vlasnik zanatske radionice bio je majstor,njegov pomoćnik zvao se kalfa,a učenici šegrti.</a:t>
            </a:r>
          </a:p>
          <a:p>
            <a:r>
              <a:rPr lang="sr-Latn-ME" dirty="0" smtClean="0"/>
              <a:t>Postojali su  esnafi pekara, kovača,tkača,zidara.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Srednjovjekovni gradovi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Esnafi ili cehovi</a:t>
            </a:r>
            <a:endParaRPr lang="en-US" dirty="0"/>
          </a:p>
        </p:txBody>
      </p:sp>
      <p:pic>
        <p:nvPicPr>
          <p:cNvPr id="8" name="Content Placeholder 7" descr="1012275_413143298832498_28527931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2787" y="1524000"/>
            <a:ext cx="3548063" cy="4572000"/>
          </a:xfrm>
        </p:spPr>
      </p:pic>
      <p:pic>
        <p:nvPicPr>
          <p:cNvPr id="9" name="Content Placeholder 8" descr="1891051_413143158832512_1040551330_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2868" y="1524000"/>
            <a:ext cx="3509902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6a0128760776fb970c016766f54f49970b-800w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96494"/>
            <a:ext cx="6248400" cy="3236411"/>
          </a:xfrm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Kao i zanatlije i trgovci su imali svoja udruženja koja su se zvala hanze ili gilde. Cilj ovog udruženja bio je da štiti trgovce  i njihovu robu na putovanjima. Trgovina se uglavnom  obavljala na sajmovima.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Srednjovjekovni gradovi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Late_Medieval_Trade_Rou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" y="838200"/>
            <a:ext cx="812482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WSale-Banking-BR750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73530"/>
            <a:ext cx="6248400" cy="3882339"/>
          </a:xfrm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r-Latn-ME" dirty="0" smtClean="0"/>
              <a:t>Pojava novca omogućila je da se zanatski i poljoprivredni proizvodi mogu prodati i kupiti pa je tako nastala robno- novčana privreda. </a:t>
            </a:r>
          </a:p>
          <a:p>
            <a:r>
              <a:rPr lang="sr-Latn-ME" dirty="0" smtClean="0"/>
              <a:t>Javlja se novo zanimanje bankarstvo.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Robno-novčana privreda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201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Srednjovjekovni gradovi</vt:lpstr>
      <vt:lpstr>Srednjovjekovni gradovi</vt:lpstr>
      <vt:lpstr>Srednjovjekovni gradovi</vt:lpstr>
      <vt:lpstr>Srednjovjekovni gradovi</vt:lpstr>
      <vt:lpstr>Srednjovjekovni gradovi</vt:lpstr>
      <vt:lpstr>Esnafi ili cehovi</vt:lpstr>
      <vt:lpstr>Srednjovjekovni gradovi</vt:lpstr>
      <vt:lpstr>Slide 8</vt:lpstr>
      <vt:lpstr>Robno-novčana privreda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Srednjovjekovni gradovi</dc:title>
  <dc:creator>PC</dc:creator>
  <cp:lastModifiedBy>PC</cp:lastModifiedBy>
  <cp:revision>20</cp:revision>
  <dcterms:created xsi:type="dcterms:W3CDTF">2017-02-09T19:22:49Z</dcterms:created>
  <dcterms:modified xsi:type="dcterms:W3CDTF">2020-03-26T09:20:02Z</dcterms:modified>
</cp:coreProperties>
</file>