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B32-7878-4A36-A410-F8822F85FEF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09E8-7A69-4C35-9E55-304D6F817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B32-7878-4A36-A410-F8822F85FEF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09E8-7A69-4C35-9E55-304D6F817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B32-7878-4A36-A410-F8822F85FEF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09E8-7A69-4C35-9E55-304D6F817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B32-7878-4A36-A410-F8822F85FEF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09E8-7A69-4C35-9E55-304D6F817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B32-7878-4A36-A410-F8822F85FEF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09E8-7A69-4C35-9E55-304D6F817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B32-7878-4A36-A410-F8822F85FEF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09E8-7A69-4C35-9E55-304D6F817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B32-7878-4A36-A410-F8822F85FEF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09E8-7A69-4C35-9E55-304D6F817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B32-7878-4A36-A410-F8822F85FEF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09E8-7A69-4C35-9E55-304D6F817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B32-7878-4A36-A410-F8822F85FEF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09E8-7A69-4C35-9E55-304D6F817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B32-7878-4A36-A410-F8822F85FEF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09E8-7A69-4C35-9E55-304D6F817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B32-7878-4A36-A410-F8822F85FEF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09E8-7A69-4C35-9E55-304D6F8176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7BB32-7878-4A36-A410-F8822F85FEFE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409E8-7A69-4C35-9E55-304D6F8176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78688" cy="1470025"/>
          </a:xfrm>
        </p:spPr>
        <p:txBody>
          <a:bodyPr>
            <a:noAutofit/>
          </a:bodyPr>
          <a:lstStyle/>
          <a:p>
            <a:r>
              <a:rPr lang="sr-Latn-RS" sz="8000" b="1" dirty="0" smtClean="0"/>
              <a:t>KLIMA, ŽIVI SVIJET </a:t>
            </a:r>
            <a:r>
              <a:rPr lang="sr-Latn-RS" sz="8000" b="1" dirty="0" smtClean="0"/>
              <a:t>I HIDROGRAFIJA AFRIKE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/>
              <a:t>vadi ili uadi – suve </a:t>
            </a:r>
            <a:r>
              <a:rPr lang="sr-Latn-CS" b="1" dirty="0" smtClean="0"/>
              <a:t>rečne </a:t>
            </a:r>
            <a:r>
              <a:rPr lang="sr-Latn-CS" b="1" dirty="0"/>
              <a:t>doline</a:t>
            </a:r>
            <a:endParaRPr lang="en-US" dirty="0"/>
          </a:p>
          <a:p>
            <a:r>
              <a:rPr lang="sr-Latn-CS" b="1" dirty="0"/>
              <a:t>oaze – plodna </a:t>
            </a:r>
            <a:r>
              <a:rPr lang="sr-Latn-CS" b="1" dirty="0" smtClean="0"/>
              <a:t>mjesta </a:t>
            </a:r>
            <a:r>
              <a:rPr lang="sr-Latn-CS" b="1" dirty="0"/>
              <a:t>u pustinji </a:t>
            </a:r>
            <a:endParaRPr lang="en-US" dirty="0"/>
          </a:p>
          <a:p>
            <a:r>
              <a:rPr lang="sr-Latn-CS" dirty="0"/>
              <a:t>Kako nastaju oaze?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JEZERA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sr-Latn-CS" b="1" dirty="0" smtClean="0"/>
              <a:t>Jezerska </a:t>
            </a:r>
            <a:r>
              <a:rPr lang="sr-Latn-CS" b="1" dirty="0"/>
              <a:t>visoravan – </a:t>
            </a:r>
            <a:r>
              <a:rPr lang="sr-Latn-CS" b="1" dirty="0" smtClean="0"/>
              <a:t>Viktorija (Ukereve</a:t>
            </a:r>
            <a:r>
              <a:rPr lang="sr-Latn-CS" b="1" dirty="0"/>
              <a:t>),</a:t>
            </a:r>
            <a:r>
              <a:rPr lang="sr-Latn-CS" dirty="0"/>
              <a:t>Tanganjika, Malavi, albertovo jezero, Turkana, Edvardovo jezero, </a:t>
            </a:r>
            <a:r>
              <a:rPr lang="sr-Latn-CS" b="1" dirty="0"/>
              <a:t>Čad </a:t>
            </a:r>
            <a:endParaRPr lang="en-US" dirty="0"/>
          </a:p>
          <a:p>
            <a:r>
              <a:rPr lang="sr-Latn-CS" dirty="0" smtClean="0"/>
              <a:t>Pronaći </a:t>
            </a:r>
            <a:r>
              <a:rPr lang="sr-Latn-CS" dirty="0"/>
              <a:t>zanimljivost o jezeru Čad </a:t>
            </a:r>
            <a:r>
              <a:rPr lang="sr-Latn-CS" dirty="0" smtClean="0"/>
              <a:t>.</a:t>
            </a:r>
            <a:endParaRPr lang="en-US" dirty="0"/>
          </a:p>
          <a:p>
            <a:r>
              <a:rPr lang="sr-Latn-CS" b="1" dirty="0"/>
              <a:t>šotovi – slana jezera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Da ponovimo...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Koji su osnovni klimatski tipovi u Africi?</a:t>
            </a:r>
            <a:endParaRPr lang="en-US" dirty="0"/>
          </a:p>
          <a:p>
            <a:r>
              <a:rPr lang="sr-Latn-CS" dirty="0"/>
              <a:t>Koji </a:t>
            </a:r>
            <a:r>
              <a:rPr lang="sr-Latn-CS" dirty="0" smtClean="0"/>
              <a:t>djelovi </a:t>
            </a:r>
            <a:r>
              <a:rPr lang="sr-Latn-CS" dirty="0"/>
              <a:t>Afrike imaju klimu sa izuzetno malom količinom padavina?</a:t>
            </a:r>
            <a:endParaRPr lang="en-US" dirty="0"/>
          </a:p>
          <a:p>
            <a:r>
              <a:rPr lang="sr-Latn-CS" dirty="0"/>
              <a:t>U kojim </a:t>
            </a:r>
            <a:r>
              <a:rPr lang="sr-Latn-CS" dirty="0" smtClean="0"/>
              <a:t>djelovima </a:t>
            </a:r>
            <a:r>
              <a:rPr lang="sr-Latn-CS" dirty="0"/>
              <a:t>Afrike ima najviše padavina?</a:t>
            </a:r>
            <a:endParaRPr lang="en-US" dirty="0"/>
          </a:p>
          <a:p>
            <a:r>
              <a:rPr lang="sr-Latn-CS" dirty="0"/>
              <a:t>Nabroj  najznačajnije </a:t>
            </a:r>
            <a:r>
              <a:rPr lang="sr-Latn-CS" dirty="0" smtClean="0"/>
              <a:t>rijeke </a:t>
            </a:r>
            <a:r>
              <a:rPr lang="sr-Latn-CS" dirty="0"/>
              <a:t>i jezera u Africi.</a:t>
            </a:r>
            <a:endParaRPr lang="en-US" dirty="0"/>
          </a:p>
          <a:p>
            <a:r>
              <a:rPr lang="sr-Latn-CS" dirty="0"/>
              <a:t>Kako nastaju šotovi?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DOMAĆI ZADATAK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Uraditi </a:t>
            </a:r>
            <a:r>
              <a:rPr lang="sr-Latn-CS" dirty="0" smtClean="0"/>
              <a:t>radnu svesku</a:t>
            </a:r>
            <a:r>
              <a:rPr lang="sr-Latn-C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a se </a:t>
            </a:r>
            <a:r>
              <a:rPr lang="sr-Latn-RS" dirty="0" smtClean="0"/>
              <a:t>podjsetimo</a:t>
            </a:r>
            <a:r>
              <a:rPr lang="sr-Latn-RS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Kako </a:t>
            </a:r>
            <a:r>
              <a:rPr lang="sr-Latn-CS" dirty="0"/>
              <a:t>geografska širina utiče na klimu?</a:t>
            </a:r>
            <a:endParaRPr lang="en-US" dirty="0"/>
          </a:p>
          <a:p>
            <a:r>
              <a:rPr lang="sr-Latn-CS" dirty="0"/>
              <a:t>U kom se toplotnom pojasu nalazi najveći </a:t>
            </a:r>
            <a:r>
              <a:rPr lang="sr-Latn-CS" dirty="0" smtClean="0"/>
              <a:t>dio </a:t>
            </a:r>
            <a:r>
              <a:rPr lang="sr-Latn-CS" dirty="0"/>
              <a:t>Afrike?</a:t>
            </a:r>
            <a:endParaRPr lang="en-US" dirty="0"/>
          </a:p>
          <a:p>
            <a:r>
              <a:rPr lang="sr-Latn-CS" dirty="0"/>
              <a:t>Šta su prašume, stepe i savane?</a:t>
            </a:r>
            <a:endParaRPr lang="en-US" dirty="0"/>
          </a:p>
          <a:p>
            <a:r>
              <a:rPr lang="sr-Latn-CS" dirty="0"/>
              <a:t>Šta su vadi ili uadi?</a:t>
            </a:r>
            <a:endParaRPr lang="en-US" dirty="0"/>
          </a:p>
          <a:p>
            <a:r>
              <a:rPr lang="sr-Latn-CS" dirty="0"/>
              <a:t>Kako se </a:t>
            </a:r>
            <a:r>
              <a:rPr lang="sr-Latn-CS" dirty="0" smtClean="0"/>
              <a:t>zovu: </a:t>
            </a:r>
            <a:r>
              <a:rPr lang="sr-Latn-CS" dirty="0"/>
              <a:t>najveća pustinja, najduža </a:t>
            </a:r>
            <a:r>
              <a:rPr lang="sr-Latn-CS" dirty="0" smtClean="0"/>
              <a:t>rijeka </a:t>
            </a:r>
            <a:r>
              <a:rPr lang="sr-Latn-CS" dirty="0"/>
              <a:t>i najveće jezero Afrike?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</a:t>
            </a:r>
            <a:r>
              <a:rPr lang="sr-Latn-RS" b="1" dirty="0" smtClean="0"/>
              <a:t>AJTOPLIJI KONTINENT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Zašto je Afrika najtopliji kontinent na Zemlji?</a:t>
            </a:r>
            <a:endParaRPr lang="en-US" dirty="0"/>
          </a:p>
          <a:p>
            <a:r>
              <a:rPr lang="sr-Latn-CS" b="1" dirty="0"/>
              <a:t>Na klimu Afrike utiču: geografski položaj (ekvator, žarki toplotni pojas), stalni </a:t>
            </a:r>
            <a:r>
              <a:rPr lang="sr-Latn-CS" b="1" dirty="0" smtClean="0"/>
              <a:t>vjetrovi </a:t>
            </a:r>
            <a:r>
              <a:rPr lang="sr-Latn-CS" b="1" dirty="0"/>
              <a:t>(pasati), reljef (visoravni) i morske struje (topla Mozambička, hladne Benguelska, Kanarska)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1. EKVATORIJLANA KLIMA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 smtClean="0"/>
              <a:t>basen </a:t>
            </a:r>
            <a:r>
              <a:rPr lang="sr-Latn-CS" b="1" dirty="0"/>
              <a:t>Konga i obale Gvinejskog zaliva</a:t>
            </a:r>
            <a:endParaRPr lang="en-US" dirty="0"/>
          </a:p>
          <a:p>
            <a:r>
              <a:rPr lang="sr-Latn-CS" dirty="0"/>
              <a:t>Koje su odlike ekvatorijalne klime?</a:t>
            </a:r>
            <a:endParaRPr lang="en-US" dirty="0"/>
          </a:p>
          <a:p>
            <a:r>
              <a:rPr lang="sr-Latn-CS" b="1" dirty="0"/>
              <a:t>tropske kišne šume - prašume</a:t>
            </a:r>
            <a:endParaRPr lang="en-US" dirty="0"/>
          </a:p>
          <a:p>
            <a:r>
              <a:rPr lang="sr-Latn-CS" dirty="0"/>
              <a:t>Kako se vlažne tropske šume nazivaju u Aziji?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2. VLAŽNA TROPSKA KLIMA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 smtClean="0"/>
              <a:t>savanska klima</a:t>
            </a:r>
          </a:p>
          <a:p>
            <a:r>
              <a:rPr lang="sr-Latn-CS" b="1" dirty="0" smtClean="0"/>
              <a:t>sjeverno </a:t>
            </a:r>
            <a:r>
              <a:rPr lang="sr-Latn-CS" b="1" dirty="0"/>
              <a:t>i južno od ekvatora</a:t>
            </a:r>
            <a:endParaRPr lang="en-US" dirty="0"/>
          </a:p>
          <a:p>
            <a:r>
              <a:rPr lang="sr-Latn-CS" dirty="0"/>
              <a:t>Objasniti </a:t>
            </a:r>
            <a:r>
              <a:rPr lang="sr-Latn-CS" dirty="0" smtClean="0"/>
              <a:t>smjenu </a:t>
            </a:r>
            <a:r>
              <a:rPr lang="sr-Latn-CS" dirty="0"/>
              <a:t>zimskog i </a:t>
            </a:r>
            <a:r>
              <a:rPr lang="sr-Latn-CS" dirty="0" smtClean="0"/>
              <a:t>ljetnjeg </a:t>
            </a:r>
            <a:r>
              <a:rPr lang="sr-Latn-CS" dirty="0"/>
              <a:t>perioda.</a:t>
            </a:r>
            <a:endParaRPr lang="en-US" dirty="0"/>
          </a:p>
          <a:p>
            <a:r>
              <a:rPr lang="sr-Latn-CS" b="1" dirty="0"/>
              <a:t>s</a:t>
            </a:r>
            <a:r>
              <a:rPr lang="sr-Latn-CS" b="1" dirty="0" smtClean="0"/>
              <a:t>avane </a:t>
            </a:r>
            <a:r>
              <a:rPr lang="sr-Latn-CS" b="1" dirty="0"/>
              <a:t>– drvo baobab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3. PUSTINJSKA KLIMA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 smtClean="0"/>
              <a:t>oko </a:t>
            </a:r>
            <a:r>
              <a:rPr lang="sr-Latn-CS" b="1" dirty="0"/>
              <a:t>povratnika</a:t>
            </a:r>
            <a:endParaRPr lang="en-US" dirty="0"/>
          </a:p>
          <a:p>
            <a:r>
              <a:rPr lang="sr-Latn-CS" b="1" dirty="0"/>
              <a:t>Sahara, Namib i Kalahari</a:t>
            </a:r>
            <a:endParaRPr lang="en-US" dirty="0"/>
          </a:p>
          <a:p>
            <a:r>
              <a:rPr lang="sr-Latn-CS" dirty="0"/>
              <a:t>Na koliko stepeni geografske širine se nalaze </a:t>
            </a:r>
            <a:r>
              <a:rPr lang="sr-Latn-CS" dirty="0" smtClean="0"/>
              <a:t>sjeverni </a:t>
            </a:r>
            <a:r>
              <a:rPr lang="sr-Latn-CS" dirty="0"/>
              <a:t>i južni povratnik?</a:t>
            </a:r>
            <a:endParaRPr lang="en-US" dirty="0"/>
          </a:p>
          <a:p>
            <a:r>
              <a:rPr lang="sr-Latn-CS" dirty="0"/>
              <a:t>Koje su odlike pustinjske klime?</a:t>
            </a:r>
            <a:endParaRPr lang="en-US" dirty="0"/>
          </a:p>
          <a:p>
            <a:r>
              <a:rPr lang="sr-Latn-CS" b="1" dirty="0"/>
              <a:t>Sahel – prelazni pojas između savane i pustinje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4. SREDOZEMNA KLIMA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 smtClean="0"/>
              <a:t>krajnji </a:t>
            </a:r>
            <a:r>
              <a:rPr lang="sr-Latn-CS" b="1" dirty="0" smtClean="0"/>
              <a:t>sjever </a:t>
            </a:r>
            <a:r>
              <a:rPr lang="sr-Latn-CS" b="1" dirty="0"/>
              <a:t>i jug</a:t>
            </a:r>
            <a:endParaRPr lang="en-US" dirty="0"/>
          </a:p>
          <a:p>
            <a:r>
              <a:rPr lang="sr-Latn-CS" dirty="0"/>
              <a:t>Koje su odlike sredozemne klime?</a:t>
            </a:r>
            <a:endParaRPr lang="en-US" dirty="0"/>
          </a:p>
          <a:p>
            <a:r>
              <a:rPr lang="sr-Latn-CS" b="1" dirty="0"/>
              <a:t>mediteranska vegetacija</a:t>
            </a:r>
            <a:endParaRPr lang="en-US" dirty="0"/>
          </a:p>
          <a:p>
            <a:r>
              <a:rPr lang="sr-Latn-CS" dirty="0"/>
              <a:t>Šta su makije i agrumi?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HIDROGRAFIJA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Kojim </a:t>
            </a:r>
            <a:r>
              <a:rPr lang="sr-Latn-CS" dirty="0"/>
              <a:t>okeanskim slivovima pripada afričko kopno?</a:t>
            </a:r>
            <a:endParaRPr lang="en-US" dirty="0"/>
          </a:p>
          <a:p>
            <a:r>
              <a:rPr lang="sr-Latn-CS" b="1" dirty="0"/>
              <a:t>1/3 Afrike ima unutrašnje oticanje </a:t>
            </a:r>
          </a:p>
          <a:p>
            <a:r>
              <a:rPr lang="sr-Latn-CS" dirty="0" smtClean="0"/>
              <a:t>Gdje </a:t>
            </a:r>
            <a:r>
              <a:rPr lang="sr-Latn-CS" dirty="0" smtClean="0"/>
              <a:t>se ulivaju </a:t>
            </a:r>
            <a:r>
              <a:rPr lang="sr-Latn-CS" dirty="0" smtClean="0"/>
              <a:t>rijeke </a:t>
            </a:r>
            <a:r>
              <a:rPr lang="sr-Latn-CS" dirty="0" smtClean="0"/>
              <a:t>sa unutrašnjim oticanjem?</a:t>
            </a:r>
            <a:endParaRPr lang="en-US" dirty="0"/>
          </a:p>
          <a:p>
            <a:r>
              <a:rPr lang="sr-Latn-CS" dirty="0"/>
              <a:t>Pročitati zanimljivost o nestašici vode u Africi.</a:t>
            </a:r>
            <a:endParaRPr lang="en-US" dirty="0"/>
          </a:p>
          <a:p>
            <a:r>
              <a:rPr lang="sr-Latn-CS" dirty="0"/>
              <a:t>Zašto afričke </a:t>
            </a:r>
            <a:r>
              <a:rPr lang="sr-Latn-CS" dirty="0" smtClean="0"/>
              <a:t>rijeke </a:t>
            </a:r>
            <a:r>
              <a:rPr lang="sr-Latn-CS" dirty="0"/>
              <a:t>imaju kišni režim?</a:t>
            </a:r>
            <a:endParaRPr lang="en-US" dirty="0"/>
          </a:p>
          <a:p>
            <a:r>
              <a:rPr lang="sr-Latn-CS" dirty="0"/>
              <a:t>Zašto su </a:t>
            </a:r>
            <a:r>
              <a:rPr lang="sr-Latn-CS" dirty="0" smtClean="0"/>
              <a:t>rijeke </a:t>
            </a:r>
            <a:r>
              <a:rPr lang="sr-Latn-CS" dirty="0"/>
              <a:t>ekvatorijalnog </a:t>
            </a:r>
            <a:r>
              <a:rPr lang="sr-Latn-CS" dirty="0" smtClean="0"/>
              <a:t>dijela </a:t>
            </a:r>
            <a:r>
              <a:rPr lang="sr-Latn-CS" dirty="0"/>
              <a:t>Afrike veoma bogate vodom?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NIL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b="1" dirty="0" smtClean="0"/>
              <a:t>najduža </a:t>
            </a:r>
            <a:r>
              <a:rPr lang="sr-Latn-CS" b="1" dirty="0" smtClean="0"/>
              <a:t>rijeka svijeta </a:t>
            </a:r>
            <a:r>
              <a:rPr lang="sr-Latn-CS" b="1" dirty="0"/>
              <a:t>6 671 km</a:t>
            </a:r>
            <a:endParaRPr lang="en-US" dirty="0"/>
          </a:p>
          <a:p>
            <a:r>
              <a:rPr lang="sr-Latn-CS" dirty="0" smtClean="0"/>
              <a:t>Bijeli </a:t>
            </a:r>
            <a:r>
              <a:rPr lang="sr-Latn-CS" dirty="0"/>
              <a:t>i Plavi Nil se sastaju kod Kartuma u Sudanu </a:t>
            </a:r>
            <a:endParaRPr lang="en-US" dirty="0"/>
          </a:p>
          <a:p>
            <a:r>
              <a:rPr lang="sr-Latn-CS" dirty="0" smtClean="0"/>
              <a:t>Gdje </a:t>
            </a:r>
            <a:r>
              <a:rPr lang="sr-Latn-CS" dirty="0"/>
              <a:t>nastaju </a:t>
            </a:r>
            <a:r>
              <a:rPr lang="sr-Latn-CS" dirty="0" smtClean="0"/>
              <a:t>Bijeli </a:t>
            </a:r>
            <a:r>
              <a:rPr lang="sr-Latn-CS" dirty="0"/>
              <a:t>i Plavi Nil?</a:t>
            </a:r>
            <a:endParaRPr lang="en-US" dirty="0"/>
          </a:p>
          <a:p>
            <a:r>
              <a:rPr lang="sr-Latn-CS" dirty="0"/>
              <a:t>Pročitati o Nilu iz udžbenka</a:t>
            </a:r>
            <a:r>
              <a:rPr lang="sr-Latn-CS" dirty="0" smtClean="0"/>
              <a:t>.</a:t>
            </a:r>
            <a:endParaRPr lang="en-US" dirty="0"/>
          </a:p>
          <a:p>
            <a:r>
              <a:rPr lang="sr-Latn-CS" b="1" dirty="0"/>
              <a:t>Kongo – najbogatija </a:t>
            </a:r>
            <a:r>
              <a:rPr lang="sr-Latn-CS" b="1" dirty="0" smtClean="0"/>
              <a:t>rijeka </a:t>
            </a:r>
            <a:r>
              <a:rPr lang="sr-Latn-CS" b="1" dirty="0"/>
              <a:t>vodom u Africi</a:t>
            </a:r>
            <a:endParaRPr lang="en-US" dirty="0"/>
          </a:p>
          <a:p>
            <a:r>
              <a:rPr lang="sr-Latn-CS" b="1" dirty="0"/>
              <a:t>Niger, Zambezi</a:t>
            </a:r>
            <a:r>
              <a:rPr lang="sr-Latn-CS" dirty="0"/>
              <a:t>, Oranje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399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KLIMA, ŽIVI SVIJET I HIDROGRAFIJA AFRIKE</vt:lpstr>
      <vt:lpstr>Da se podjsetimo...</vt:lpstr>
      <vt:lpstr>NAJTOPLIJI KONTINENT</vt:lpstr>
      <vt:lpstr>1. EKVATORIJLANA KLIMA</vt:lpstr>
      <vt:lpstr>2. VLAŽNA TROPSKA KLIMA</vt:lpstr>
      <vt:lpstr>3. PUSTINJSKA KLIMA</vt:lpstr>
      <vt:lpstr>4. SREDOZEMNA KLIMA</vt:lpstr>
      <vt:lpstr>HIDROGRAFIJA</vt:lpstr>
      <vt:lpstr>NIL</vt:lpstr>
      <vt:lpstr>PowerPoint Presentation</vt:lpstr>
      <vt:lpstr>JEZERA</vt:lpstr>
      <vt:lpstr>Da ponovimo...</vt:lpstr>
      <vt:lpstr>DOMAĆI ZADATAK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GAGIC</dc:creator>
  <cp:lastModifiedBy>Korisnik</cp:lastModifiedBy>
  <cp:revision>8</cp:revision>
  <dcterms:created xsi:type="dcterms:W3CDTF">2016-01-26T10:06:13Z</dcterms:created>
  <dcterms:modified xsi:type="dcterms:W3CDTF">2020-03-21T19:03:29Z</dcterms:modified>
</cp:coreProperties>
</file>