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AB663A-7351-437F-A9EE-970E0991CB9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258B19-651D-4A34-BDC2-5F6E0B78C3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95202"/>
          </a:xfrm>
        </p:spPr>
        <p:txBody>
          <a:bodyPr/>
          <a:lstStyle/>
          <a:p>
            <a:r>
              <a:rPr lang="sr-Latn-ME" dirty="0" smtClean="0"/>
              <a:t>Industrijska revolucija</a:t>
            </a:r>
            <a:endParaRPr lang="en-US" dirty="0"/>
          </a:p>
        </p:txBody>
      </p:sp>
      <p:pic>
        <p:nvPicPr>
          <p:cNvPr id="1027" name="Picture 3" descr="C:\Users\PC\Desktop\t_2457585_industrijska_revolucija_admin_cool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14752"/>
            <a:ext cx="3300413" cy="222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7224" y="642918"/>
            <a:ext cx="7908824" cy="1143008"/>
          </a:xfrm>
        </p:spPr>
        <p:txBody>
          <a:bodyPr/>
          <a:lstStyle/>
          <a:p>
            <a:r>
              <a:rPr lang="sr-Latn-ME" dirty="0" smtClean="0"/>
              <a:t>Nikola Tesla konstruisao je 1887.godine u SAD motor za naizmeničnu struju , potom transformatore,koji su omogućili prenošenje električne energije na veliku udaljenost.</a:t>
            </a:r>
            <a:endParaRPr lang="en-US" dirty="0"/>
          </a:p>
        </p:txBody>
      </p:sp>
      <p:pic>
        <p:nvPicPr>
          <p:cNvPr id="25602" name="Picture 2" descr="C:\Users\PC\Desktop\tesl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791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00496" y="785794"/>
            <a:ext cx="4765552" cy="1714512"/>
          </a:xfrm>
        </p:spPr>
        <p:txBody>
          <a:bodyPr/>
          <a:lstStyle/>
          <a:p>
            <a:r>
              <a:rPr lang="sr-Latn-ME" dirty="0" smtClean="0"/>
              <a:t>Šveđanin Alfred Nobel izumio je 1867.god. dinamit.</a:t>
            </a:r>
            <a:endParaRPr lang="en-US" dirty="0"/>
          </a:p>
        </p:txBody>
      </p:sp>
      <p:pic>
        <p:nvPicPr>
          <p:cNvPr id="26626" name="Picture 2" descr="C:\Users\PC\Desktop\Alfred_Nobel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2794000" cy="3721100"/>
          </a:xfrm>
          <a:prstGeom prst="rect">
            <a:avLst/>
          </a:prstGeom>
          <a:noFill/>
        </p:spPr>
      </p:pic>
      <p:pic>
        <p:nvPicPr>
          <p:cNvPr id="26628" name="Picture 4" descr="Rezultat slika za dinam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021178" cy="167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mas-edis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2381250" cy="2962275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428604"/>
            <a:ext cx="1984248" cy="4905396"/>
          </a:xfrm>
        </p:spPr>
        <p:txBody>
          <a:bodyPr/>
          <a:lstStyle/>
          <a:p>
            <a:r>
              <a:rPr lang="sr-Latn-ME" dirty="0" smtClean="0"/>
              <a:t>Amerikanac Tomas Edison izumio je 1879. sijalicu.</a:t>
            </a:r>
          </a:p>
          <a:p>
            <a:r>
              <a:rPr lang="sr-Latn-ME" dirty="0" smtClean="0"/>
              <a:t>Aleksandar Bel otkrio je telefon 1876.godine</a:t>
            </a:r>
            <a:endParaRPr lang="en-US" dirty="0"/>
          </a:p>
        </p:txBody>
      </p:sp>
      <p:pic>
        <p:nvPicPr>
          <p:cNvPr id="27650" name="Picture 2" descr="https://upload.wikimedia.org/wikipedia/commons/1/16/Alexander_Graham_Telephone_in_Newy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2825750" cy="3683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786050" y="714356"/>
            <a:ext cx="39290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429256" y="2071678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85860"/>
            <a:ext cx="1984248" cy="4048140"/>
          </a:xfrm>
        </p:spPr>
        <p:txBody>
          <a:bodyPr/>
          <a:lstStyle/>
          <a:p>
            <a:r>
              <a:rPr lang="sr-Latn-ME" dirty="0" smtClean="0"/>
              <a:t>1903.god.-prvi avion konstruisali su braća Rajt.</a:t>
            </a:r>
            <a:endParaRPr lang="en-US" dirty="0"/>
          </a:p>
        </p:txBody>
      </p:sp>
      <p:pic>
        <p:nvPicPr>
          <p:cNvPr id="28674" name="Picture 2" descr="C:\Users\PC\Desktop\Wrightfly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6248400" cy="372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KRAJ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Industrijska revolucija predstavlja niz promjena u načinu proizvodnje do kojih je došlo u XVIII i XIX  vijeku</a:t>
            </a:r>
          </a:p>
          <a:p>
            <a:r>
              <a:rPr lang="sr-Latn-ME" dirty="0" smtClean="0"/>
              <a:t>Kolijevka industrijske revolucije je Velika Britanija.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Prva industrijska revolucija</a:t>
            </a:r>
            <a:endParaRPr lang="en-US" dirty="0"/>
          </a:p>
        </p:txBody>
      </p:sp>
      <p:pic>
        <p:nvPicPr>
          <p:cNvPr id="2050" name="Picture 2" descr="C:\Users\PC\Desktop\9051455384a047c975a981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sr-Latn-ME" dirty="0" smtClean="0"/>
              <a:t>ronalasci:</a:t>
            </a:r>
          </a:p>
          <a:p>
            <a:r>
              <a:rPr lang="en-US" sz="2000" dirty="0" smtClean="0"/>
              <a:t>P</a:t>
            </a:r>
            <a:r>
              <a:rPr lang="sr-Latn-ME" sz="2000" dirty="0" smtClean="0"/>
              <a:t>arna mašina Džejmsa Vata</a:t>
            </a:r>
          </a:p>
          <a:p>
            <a:r>
              <a:rPr lang="sr-Latn-ME" sz="2000" dirty="0" smtClean="0"/>
              <a:t>Prvi parobrod Roberta Fultona</a:t>
            </a:r>
          </a:p>
          <a:p>
            <a:r>
              <a:rPr lang="sr-Latn-ME" sz="2000" dirty="0" smtClean="0"/>
              <a:t>Prva lokomotiva Džordža Stivensona</a:t>
            </a:r>
            <a:endParaRPr lang="en-US" sz="2000" dirty="0"/>
          </a:p>
        </p:txBody>
      </p:sp>
      <p:pic>
        <p:nvPicPr>
          <p:cNvPr id="3074" name="Picture 2" descr="C:\Users\PC\Desktop\v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3238500" cy="2428875"/>
          </a:xfrm>
          <a:prstGeom prst="rect">
            <a:avLst/>
          </a:prstGeom>
          <a:noFill/>
        </p:spPr>
      </p:pic>
      <p:pic>
        <p:nvPicPr>
          <p:cNvPr id="3075" name="Picture 3" descr="C:\Users\PC\Desktop\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2844800" cy="2844800"/>
          </a:xfrm>
          <a:prstGeom prst="rect">
            <a:avLst/>
          </a:prstGeom>
          <a:noFill/>
        </p:spPr>
      </p:pic>
      <p:pic>
        <p:nvPicPr>
          <p:cNvPr id="3076" name="Picture 4" descr="C:\Users\PC\Desktop\4639198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642918"/>
            <a:ext cx="2914650" cy="25431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000496" y="928670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3500430" y="2071678"/>
            <a:ext cx="314327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78629" y="3107529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285860"/>
            <a:ext cx="8305800" cy="1428760"/>
          </a:xfrm>
        </p:spPr>
        <p:txBody>
          <a:bodyPr/>
          <a:lstStyle/>
          <a:p>
            <a:r>
              <a:rPr lang="sr-Latn-ME" dirty="0" smtClean="0"/>
              <a:t>Druga industrijska revolucija</a:t>
            </a:r>
            <a:endParaRPr lang="en-US" dirty="0"/>
          </a:p>
        </p:txBody>
      </p:sp>
      <p:pic>
        <p:nvPicPr>
          <p:cNvPr id="5123" name="Picture 3" descr="C:\Users\PC\Desktop\fec47bff3abcc40a0bb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4088130" cy="229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yy82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500042"/>
            <a:ext cx="4572000" cy="2320290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2976" y="2928934"/>
            <a:ext cx="7215238" cy="3000396"/>
          </a:xfrm>
        </p:spPr>
        <p:txBody>
          <a:bodyPr>
            <a:normAutofit/>
          </a:bodyPr>
          <a:lstStyle/>
          <a:p>
            <a:r>
              <a:rPr lang="sr-Latn-ME" sz="2000" dirty="0" smtClean="0"/>
              <a:t>Ajfelov toranj je građen tri godine,visok je 300 metara,građen je od livenog gvožđa i težak oko 7300 tona.Ime je dobio po projektantu Gustavu Ajfelu.</a:t>
            </a:r>
          </a:p>
          <a:p>
            <a:r>
              <a:rPr lang="sr-Latn-ME" sz="2000" dirty="0" smtClean="0"/>
              <a:t>Drugu industrijsku revoluciju pokrenuli su nafta,električna energija i čelik.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500042"/>
            <a:ext cx="1984248" cy="4833958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sr-Latn-ME" dirty="0" smtClean="0"/>
              <a:t>rvi motor s unutrašnjim sagorijevanjem konstruisao je njemački inžinjer Nikola Oto</a:t>
            </a:r>
            <a:endParaRPr lang="en-US" dirty="0"/>
          </a:p>
        </p:txBody>
      </p:sp>
      <p:pic>
        <p:nvPicPr>
          <p:cNvPr id="7170" name="Picture 2" descr="C:\Users\PC\Desktop\Viertactversuchsmotor_von_Ott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28934"/>
            <a:ext cx="3678502" cy="2725434"/>
          </a:xfrm>
          <a:prstGeom prst="rect">
            <a:avLst/>
          </a:prstGeom>
          <a:noFill/>
        </p:spPr>
      </p:pic>
      <p:pic>
        <p:nvPicPr>
          <p:cNvPr id="7171" name="Picture 3" descr="C:\Users\PC\Desktop\170px-Nicolaus-August-Ot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1619250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142984"/>
            <a:ext cx="1984248" cy="4191016"/>
          </a:xfrm>
        </p:spPr>
        <p:txBody>
          <a:bodyPr/>
          <a:lstStyle/>
          <a:p>
            <a:r>
              <a:rPr lang="sr-Latn-ME" dirty="0" smtClean="0"/>
              <a:t>Prvi automobil  konstruisao je Njemac Karl Benz 1885.godine</a:t>
            </a:r>
            <a:endParaRPr lang="en-US" dirty="0"/>
          </a:p>
        </p:txBody>
      </p:sp>
      <p:pic>
        <p:nvPicPr>
          <p:cNvPr id="8194" name="Picture 2" descr="C:\Users\PC\Desktop\Mercedes-Benz_the_first_automobile_in_the_world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71" y="1142997"/>
            <a:ext cx="3352800" cy="2139696"/>
          </a:xfrm>
          <a:prstGeom prst="rect">
            <a:avLst/>
          </a:prstGeom>
          <a:noFill/>
        </p:spPr>
      </p:pic>
      <p:pic>
        <p:nvPicPr>
          <p:cNvPr id="8195" name="Picture 3" descr="C:\Users\PC\Desktop\Carl_Ben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20955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500042"/>
            <a:ext cx="1984248" cy="4833958"/>
          </a:xfrm>
        </p:spPr>
        <p:txBody>
          <a:bodyPr/>
          <a:lstStyle/>
          <a:p>
            <a:r>
              <a:rPr lang="sr-Latn-ME" dirty="0" smtClean="0"/>
              <a:t>Njemac  Gotlib Dajmler konstruisao je prvi automobil sa benzinskim motorom dostizao je brzinu do 18 km /sat</a:t>
            </a:r>
            <a:endParaRPr lang="en-US" dirty="0"/>
          </a:p>
        </p:txBody>
      </p:sp>
      <p:pic>
        <p:nvPicPr>
          <p:cNvPr id="9218" name="Picture 2" descr="C:\Users\PC\Desktop\Gottlieb_Daimler_1890s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1910014" cy="2383696"/>
          </a:xfrm>
          <a:prstGeom prst="rect">
            <a:avLst/>
          </a:prstGeom>
          <a:noFill/>
        </p:spPr>
      </p:pic>
      <p:pic>
        <p:nvPicPr>
          <p:cNvPr id="9219" name="Picture 3" descr="C:\Users\PC\Desktop\benz-velo-w600x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86058"/>
            <a:ext cx="3771900" cy="304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57752" y="857232"/>
            <a:ext cx="3908296" cy="1071570"/>
          </a:xfrm>
        </p:spPr>
        <p:txBody>
          <a:bodyPr/>
          <a:lstStyle/>
          <a:p>
            <a:r>
              <a:rPr lang="sr-Latn-ME" dirty="0" smtClean="0"/>
              <a:t>Amerikanac Henri Ford počeo je 1908.god.  serijsku proizvodnju automobila.</a:t>
            </a:r>
            <a:endParaRPr lang="en-US" dirty="0"/>
          </a:p>
        </p:txBody>
      </p:sp>
      <p:pic>
        <p:nvPicPr>
          <p:cNvPr id="10242" name="Picture 2" descr="C:\Users\PC\Desktop\Assembly_Ford_model_t_04_16-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80" y="785774"/>
            <a:ext cx="3497143" cy="1967143"/>
          </a:xfrm>
          <a:prstGeom prst="rect">
            <a:avLst/>
          </a:prstGeom>
          <a:noFill/>
        </p:spPr>
      </p:pic>
      <p:pic>
        <p:nvPicPr>
          <p:cNvPr id="10244" name="Picture 4" descr="Rezultat slika za henry ford t 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3644900" cy="2431669"/>
          </a:xfrm>
          <a:prstGeom prst="rect">
            <a:avLst/>
          </a:prstGeom>
          <a:noFill/>
        </p:spPr>
      </p:pic>
      <p:pic>
        <p:nvPicPr>
          <p:cNvPr id="10246" name="Picture 6" descr="Henry ford 1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71678"/>
            <a:ext cx="238125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189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Industrijska revolucija</vt:lpstr>
      <vt:lpstr>Prva industrijska revolucija</vt:lpstr>
      <vt:lpstr>Slide 3</vt:lpstr>
      <vt:lpstr>Druga industrijska revolucija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Industrijska revolucija</dc:title>
  <dc:creator>PC</dc:creator>
  <cp:lastModifiedBy>PC</cp:lastModifiedBy>
  <cp:revision>36</cp:revision>
  <dcterms:created xsi:type="dcterms:W3CDTF">2018-02-27T19:00:43Z</dcterms:created>
  <dcterms:modified xsi:type="dcterms:W3CDTF">2020-03-26T09:16:10Z</dcterms:modified>
</cp:coreProperties>
</file>