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96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B3066B-9A09-429B-97EF-D98EB4CDA00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80B2369-5D7E-490F-B774-A5A27BC42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B3066B-9A09-429B-97EF-D98EB4CDA00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0B2369-5D7E-490F-B774-A5A27BC42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B3066B-9A09-429B-97EF-D98EB4CDA00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0B2369-5D7E-490F-B774-A5A27BC42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B3066B-9A09-429B-97EF-D98EB4CDA00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0B2369-5D7E-490F-B774-A5A27BC42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B3066B-9A09-429B-97EF-D98EB4CDA00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0B2369-5D7E-490F-B774-A5A27BC42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B3066B-9A09-429B-97EF-D98EB4CDA00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0B2369-5D7E-490F-B774-A5A27BC42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B3066B-9A09-429B-97EF-D98EB4CDA00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0B2369-5D7E-490F-B774-A5A27BC42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B3066B-9A09-429B-97EF-D98EB4CDA00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0B2369-5D7E-490F-B774-A5A27BC42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B3066B-9A09-429B-97EF-D98EB4CDA00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0B2369-5D7E-490F-B774-A5A27BC42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1B3066B-9A09-429B-97EF-D98EB4CDA00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0B2369-5D7E-490F-B774-A5A27BC42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B3066B-9A09-429B-97EF-D98EB4CDA00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80B2369-5D7E-490F-B774-A5A27BC42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1B3066B-9A09-429B-97EF-D98EB4CDA00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80B2369-5D7E-490F-B774-A5A27BC42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Aprilski rat i pripreme ustanka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0" y="1481328"/>
            <a:ext cx="4114800" cy="4525963"/>
          </a:xfrm>
        </p:spPr>
        <p:txBody>
          <a:bodyPr>
            <a:normAutofit/>
          </a:bodyPr>
          <a:lstStyle/>
          <a:p>
            <a:r>
              <a:rPr lang="sr-Latn-ME" sz="2000" dirty="0" smtClean="0"/>
              <a:t>Odmah nakon što je saznao za puč Hitler je svojim generalima naredio da pripreme napad na Jugoslaviju.</a:t>
            </a:r>
          </a:p>
          <a:p>
            <a:r>
              <a:rPr lang="sr-Latn-ME" sz="2000" dirty="0" smtClean="0"/>
              <a:t>Napad je počeo bombardovanjem jugoslovenskih gradova. Nakon bombardovnja uslijedio je napad njemačke, italijanske i mađarske vojske.</a:t>
            </a:r>
            <a:endParaRPr lang="en-US" sz="2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Aprilski rat (6.-17.april1941.)</a:t>
            </a:r>
            <a:endParaRPr lang="en-US" dirty="0"/>
          </a:p>
        </p:txBody>
      </p:sp>
      <p:pic>
        <p:nvPicPr>
          <p:cNvPr id="13" name="Content Placeholder 12" descr="0,,6494355_4,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00200"/>
            <a:ext cx="4267200" cy="338216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Aprilski rat (6.-17.april1941.)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sr-Latn-ME" dirty="0" smtClean="0"/>
              <a:t>Uništen jugoslovenski tenk Reno</a:t>
            </a:r>
            <a:endParaRPr lang="en-US" dirty="0"/>
          </a:p>
        </p:txBody>
      </p:sp>
      <p:pic>
        <p:nvPicPr>
          <p:cNvPr id="10" name="Content Placeholder 9" descr="download (2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3962400" cy="3925094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65906"/>
          </a:xfrm>
        </p:spPr>
        <p:txBody>
          <a:bodyPr>
            <a:normAutofit/>
          </a:bodyPr>
          <a:lstStyle/>
          <a:p>
            <a:r>
              <a:rPr lang="sr-Latn-ME" sz="2000" dirty="0" smtClean="0"/>
              <a:t>Jugoslovenska vojska bila je zatečena napadom,nije ni sprovela u potpunosti vojnu mobilizaciju.Njemačka vojska je zauzela Zagreb 10.aprila a Beograd 12. aprila.Mnogi pripadnici vojske nisu željeli da se bore već su se predavali,a pojedinačni slučajevi junaštva nisu mogli da promijene tok rata. 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Bundesarchiv_Bild_146-1975-036-24,_Jugoslawien,_serbische_Gefangen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447800"/>
            <a:ext cx="4876800" cy="4572000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sr-Latn-ME" dirty="0" smtClean="0"/>
              <a:t>  </a:t>
            </a:r>
            <a:r>
              <a:rPr lang="sr-Latn-ME" sz="2000" dirty="0" smtClean="0"/>
              <a:t>Kralj i vlada napustili su zemlju i  izbjegli u London. Vrhovna komanda potpisala je kapitulaciju 17.aprila 1941.U zrobljeništvu se našlo 337864 vojnika i 6298 oficira.</a:t>
            </a:r>
            <a:endParaRPr lang="en-US" sz="2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Aprilski rat (6.-17.april1941.)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Aprilski rat (6.-17.april1941.)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5715000"/>
            <a:ext cx="4344988" cy="762000"/>
          </a:xfrm>
        </p:spPr>
        <p:txBody>
          <a:bodyPr/>
          <a:lstStyle/>
          <a:p>
            <a:r>
              <a:rPr lang="sr-Latn-ME" dirty="0" smtClean="0"/>
              <a:t>Razarač Zagreb</a:t>
            </a:r>
            <a:endParaRPr lang="en-US" dirty="0"/>
          </a:p>
        </p:txBody>
      </p:sp>
      <p:pic>
        <p:nvPicPr>
          <p:cNvPr id="10" name="Content Placeholder 9" descr="Razarač-Zagreb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4343400" cy="4191000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sr-Latn-ME" sz="2000" dirty="0" smtClean="0"/>
              <a:t>Nakon potpisivanja kapitulacije dvojica jugoslovenska oficira Sergej Mašera i Milan Spasić potopili su razarač Zagreb u Bokokotorskom zalivu. Tom prilikom su izgubili život.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okupacijaY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219200"/>
            <a:ext cx="8001000" cy="5410200"/>
          </a:xfr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Okupaciona podjela Jugoslavije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084_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635918"/>
            <a:ext cx="6858000" cy="461248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ME" dirty="0" smtClean="0"/>
              <a:t>Stvaranje Nezavisne Države Hrvatske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76" y="5334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r-Latn-ME" dirty="0" smtClean="0"/>
              <a:t>Stvaranje Nezavisne Države Hrvatske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22713" y="2286000"/>
            <a:ext cx="4572000" cy="2438400"/>
          </a:xfrm>
        </p:spPr>
        <p:txBody>
          <a:bodyPr/>
          <a:lstStyle/>
          <a:p>
            <a:r>
              <a:rPr lang="sr-Latn-ME" dirty="0" smtClean="0"/>
              <a:t>Ustaša Ante Pavelić proglasio je Nezavisnu državu Hrvatsku 10. aprila 1941.Bila je to marionetska država u rukama Njemačke i Italije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pomenik_-logor_Jasenovac.1-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4724400" cy="46482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Latn-ME" sz="2000" dirty="0" smtClean="0"/>
              <a:t>Spomenik na mjestu logora Jasenovac</a:t>
            </a:r>
          </a:p>
          <a:p>
            <a:r>
              <a:rPr lang="sr-Latn-ME" sz="2000" dirty="0" smtClean="0"/>
              <a:t>NDH je bila poprište zločina. Srbi,Romi i Jevreji su bili izloženi istrebljenju. Širom NDH bila su brojna stratišta,od kojih su najozloglašeniji bili logori Jasenovac i Gradiška.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ME" dirty="0" smtClean="0"/>
              <a:t>Stvaranje Nezavisne Države Hrvatske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220px-Vrhovni_štab_na_Visu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4000"/>
            <a:ext cx="4495800" cy="3352800"/>
          </a:xfrm>
        </p:spPr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Latn-ME" sz="2000" dirty="0" smtClean="0"/>
              <a:t>KPJ je,sa 12 hiljada članova i sa oko 40 hiljada članova SKOJ-a,bila dobro organizovana snaga, prekaljena u višedecenijskim progonima i ilegalnom radu.Nakon napada Njemačke na SSSR, pozvala je narod na ustanak 4. jula 1941.Najmasovniji ustanak izbio je u Crnoj Gori 13. jula 1941. </a:t>
            </a:r>
            <a:endParaRPr lang="en-US" sz="20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ME" dirty="0" smtClean="0"/>
              <a:t>KPJ i organizovanje ustanka u Jugoslaviji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35562"/>
          </a:xfrm>
        </p:spPr>
        <p:txBody>
          <a:bodyPr>
            <a:normAutofit/>
          </a:bodyPr>
          <a:lstStyle/>
          <a:p>
            <a:pPr algn="ctr"/>
            <a:r>
              <a:rPr lang="sr-Latn-ME" sz="6000" dirty="0" smtClean="0"/>
              <a:t>KRAJ</a:t>
            </a:r>
            <a:endParaRPr lang="en-US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Second_world_war_europe_1941_map_d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99538" y="1481138"/>
            <a:ext cx="4344923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25. i 27. mart 1941.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</a:t>
            </a:r>
            <a:r>
              <a:rPr lang="sr-Latn-ME" dirty="0" smtClean="0"/>
              <a:t>a početku ratnih sukoba Jugoslavija je vodila   neutralnu politiku.Međutim ratni sukobi su se sve više približavali granicama Jugoslavije.</a:t>
            </a:r>
          </a:p>
          <a:p>
            <a:pPr>
              <a:buNone/>
            </a:pPr>
            <a:r>
              <a:rPr lang="sr-Latn-ME" dirty="0" smtClean="0"/>
              <a:t>Do marta 1941.godine Jugoslavija se našla  okružena zemljama Trojnog pakta(izuzetak je Grčka)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sr-Latn-ME" dirty="0" smtClean="0"/>
              <a:t>25. i 27. mart 1941.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rince_Paul_of_Yugoslavi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447800"/>
            <a:ext cx="3200400" cy="45720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Latn-ME" sz="1800" dirty="0" smtClean="0"/>
              <a:t>Na čelu jugoslovenske kraljevine nalazio se knez Pavle Karađorđević,koji je vladao u ime maloljetnog kralja Petra II.Iako je bio anglofil nije želio da zemlju uvede u rat na stranu Velike Britanije.Kada je Njemačka ponudila Jugoslaviji da pristupi Trojnom paktu,svjestan snage fašističkih država,prihvatio je. 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25. i 27. mart 1941.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25. i 27. mart 1941.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ME" sz="1400" dirty="0" smtClean="0"/>
              <a:t>Potpisivanje sporazuma o pristupanju Jugoslavije  Trojnom paktu u Beču 25.marta 1941.</a:t>
            </a:r>
            <a:endParaRPr lang="en-US" sz="1400" dirty="0"/>
          </a:p>
        </p:txBody>
      </p:sp>
      <p:pic>
        <p:nvPicPr>
          <p:cNvPr id="10" name="Content Placeholder 9" descr="download (1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4038600" cy="3962400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sr-Latn-ME" sz="2000" dirty="0" smtClean="0"/>
              <a:t>Vlada Cvetković-Maček potpisala je sporazum o pristupanju Jugoslavije Trojnom paktu.</a:t>
            </a:r>
          </a:p>
          <a:p>
            <a:r>
              <a:rPr lang="sr-Latn-ME" sz="2000" dirty="0" smtClean="0"/>
              <a:t>Sporazum su potpisali jugoslovenski predsjednik vlade Cvetković i njemački ministar spoljnih poslova Ribentrop.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25. i 27. mart 1941.</a:t>
            </a:r>
            <a:endParaRPr lang="en-US" dirty="0"/>
          </a:p>
        </p:txBody>
      </p:sp>
      <p:pic>
        <p:nvPicPr>
          <p:cNvPr id="10" name="Content Placeholder 9" descr="27_mart_1941_beograd_demonstracije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295400"/>
            <a:ext cx="6781800" cy="4343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U Jugoslaviji je kao posljedica potpisivanja sporazuma došlo do demonstracija .Mnogi su isticali parole ˝Bolje rat nego pakt˝i ˝Bolje grob nego rob˝.</a:t>
            </a:r>
          </a:p>
          <a:p>
            <a:r>
              <a:rPr lang="sr-Latn-ME" dirty="0" smtClean="0"/>
              <a:t>Grupa oficira podstaknuta od britanske tajne službe izvršila je državni udar 27.marta 1941.Zbačena je vlada,koja je potpisala sporazum,a knez Pavle je uhapšen i predat Britancima.Oficiri koji su organizovali puč proglasili su za kralja Petra II Karađorđevića.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25. i 27. mart 1941.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38693_071020c3_i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447800"/>
            <a:ext cx="3581400" cy="45720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Latn-ME" sz="2400" dirty="0" smtClean="0"/>
              <a:t>Na čelu vlade došao je jedan od pučista general Dušan Simović. Iako je srušena prethodna vlada zbog pristupanja Trojnom paktu,general Simović nije opozvao potpis da </a:t>
            </a:r>
            <a:r>
              <a:rPr lang="sr-Latn-ME" sz="2400" dirty="0" smtClean="0"/>
              <a:t>ne bi </a:t>
            </a:r>
            <a:r>
              <a:rPr lang="sr-Latn-ME" sz="2400" dirty="0" smtClean="0"/>
              <a:t>izazvao sukob sa Njemačkom.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25. i 27. mart 1941.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Aprilski rat (6.-17.april1941.)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sr-Latn-ME" dirty="0" smtClean="0"/>
              <a:t>Napad sila Osovine na Jugoslaviju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sr-Latn-ME" dirty="0" smtClean="0"/>
              <a:t>Bombardovanje Beograda u zoru 6.aprila 1941.</a:t>
            </a:r>
            <a:endParaRPr lang="en-US" dirty="0"/>
          </a:p>
        </p:txBody>
      </p:sp>
      <p:pic>
        <p:nvPicPr>
          <p:cNvPr id="10" name="Content Placeholder 9" descr="download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4038599" cy="3962399"/>
          </a:xfrm>
        </p:spPr>
      </p:pic>
      <p:pic>
        <p:nvPicPr>
          <p:cNvPr id="11" name="Content Placeholder 10" descr="2763874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447800"/>
            <a:ext cx="4038600" cy="394176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235</TotalTime>
  <Words>585</Words>
  <Application>Microsoft Office PowerPoint</Application>
  <PresentationFormat>On-screen Show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Aprilski rat i pripreme ustanka</vt:lpstr>
      <vt:lpstr>25. i 27. mart 1941.</vt:lpstr>
      <vt:lpstr>25. i 27. mart 1941.</vt:lpstr>
      <vt:lpstr>25. i 27. mart 1941.</vt:lpstr>
      <vt:lpstr>25. i 27. mart 1941.</vt:lpstr>
      <vt:lpstr>25. i 27. mart 1941.</vt:lpstr>
      <vt:lpstr>25. i 27. mart 1941.</vt:lpstr>
      <vt:lpstr>25. i 27. mart 1941.</vt:lpstr>
      <vt:lpstr>Aprilski rat (6.-17.april1941.)</vt:lpstr>
      <vt:lpstr>Aprilski rat (6.-17.april1941.)</vt:lpstr>
      <vt:lpstr>Aprilski rat (6.-17.april1941.)</vt:lpstr>
      <vt:lpstr>Aprilski rat (6.-17.april1941.)</vt:lpstr>
      <vt:lpstr>Aprilski rat (6.-17.april1941.)</vt:lpstr>
      <vt:lpstr>Okupaciona podjela Jugoslavije </vt:lpstr>
      <vt:lpstr>Stvaranje Nezavisne Države Hrvatske</vt:lpstr>
      <vt:lpstr>Stvaranje Nezavisne Države Hrvatske</vt:lpstr>
      <vt:lpstr>Stvaranje Nezavisne Države Hrvatske</vt:lpstr>
      <vt:lpstr>KPJ i organizovanje ustanka u Jugoslaviji</vt:lpstr>
      <vt:lpstr>KRAJ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Aprilski rat i pripreme ustanka</dc:title>
  <dc:creator>Evolution</dc:creator>
  <cp:lastModifiedBy>PC</cp:lastModifiedBy>
  <cp:revision>29</cp:revision>
  <dcterms:created xsi:type="dcterms:W3CDTF">2014-02-25T20:18:19Z</dcterms:created>
  <dcterms:modified xsi:type="dcterms:W3CDTF">2020-03-26T13:46:12Z</dcterms:modified>
</cp:coreProperties>
</file>